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89"/>
  </p:notesMasterIdLst>
  <p:handoutMasterIdLst>
    <p:handoutMasterId r:id="rId90"/>
  </p:handoutMasterIdLst>
  <p:sldIdLst>
    <p:sldId id="257" r:id="rId2"/>
    <p:sldId id="855" r:id="rId3"/>
    <p:sldId id="918" r:id="rId4"/>
    <p:sldId id="283" r:id="rId5"/>
    <p:sldId id="917" r:id="rId6"/>
    <p:sldId id="919" r:id="rId7"/>
    <p:sldId id="920" r:id="rId8"/>
    <p:sldId id="922" r:id="rId9"/>
    <p:sldId id="923" r:id="rId10"/>
    <p:sldId id="926" r:id="rId11"/>
    <p:sldId id="927" r:id="rId12"/>
    <p:sldId id="928" r:id="rId13"/>
    <p:sldId id="929" r:id="rId14"/>
    <p:sldId id="924" r:id="rId15"/>
    <p:sldId id="930" r:id="rId16"/>
    <p:sldId id="931" r:id="rId17"/>
    <p:sldId id="932" r:id="rId18"/>
    <p:sldId id="933" r:id="rId19"/>
    <p:sldId id="934" r:id="rId20"/>
    <p:sldId id="935" r:id="rId21"/>
    <p:sldId id="937" r:id="rId22"/>
    <p:sldId id="936" r:id="rId23"/>
    <p:sldId id="939" r:id="rId24"/>
    <p:sldId id="938" r:id="rId25"/>
    <p:sldId id="940" r:id="rId26"/>
    <p:sldId id="942" r:id="rId27"/>
    <p:sldId id="941" r:id="rId28"/>
    <p:sldId id="997" r:id="rId29"/>
    <p:sldId id="945" r:id="rId30"/>
    <p:sldId id="944" r:id="rId31"/>
    <p:sldId id="946" r:id="rId32"/>
    <p:sldId id="947" r:id="rId33"/>
    <p:sldId id="998" r:id="rId34"/>
    <p:sldId id="949" r:id="rId35"/>
    <p:sldId id="950" r:id="rId36"/>
    <p:sldId id="951" r:id="rId37"/>
    <p:sldId id="952" r:id="rId38"/>
    <p:sldId id="953" r:id="rId39"/>
    <p:sldId id="954" r:id="rId40"/>
    <p:sldId id="955" r:id="rId41"/>
    <p:sldId id="956" r:id="rId42"/>
    <p:sldId id="957" r:id="rId43"/>
    <p:sldId id="959" r:id="rId44"/>
    <p:sldId id="958" r:id="rId45"/>
    <p:sldId id="960" r:id="rId46"/>
    <p:sldId id="961" r:id="rId47"/>
    <p:sldId id="962" r:id="rId48"/>
    <p:sldId id="964" r:id="rId49"/>
    <p:sldId id="963" r:id="rId50"/>
    <p:sldId id="965" r:id="rId51"/>
    <p:sldId id="966" r:id="rId52"/>
    <p:sldId id="967" r:id="rId53"/>
    <p:sldId id="968" r:id="rId54"/>
    <p:sldId id="969" r:id="rId55"/>
    <p:sldId id="970" r:id="rId56"/>
    <p:sldId id="971" r:id="rId57"/>
    <p:sldId id="972" r:id="rId58"/>
    <p:sldId id="973" r:id="rId59"/>
    <p:sldId id="974" r:id="rId60"/>
    <p:sldId id="975" r:id="rId61"/>
    <p:sldId id="976" r:id="rId62"/>
    <p:sldId id="977" r:id="rId63"/>
    <p:sldId id="978" r:id="rId64"/>
    <p:sldId id="979" r:id="rId65"/>
    <p:sldId id="980" r:id="rId66"/>
    <p:sldId id="981" r:id="rId67"/>
    <p:sldId id="983" r:id="rId68"/>
    <p:sldId id="995" r:id="rId69"/>
    <p:sldId id="996" r:id="rId70"/>
    <p:sldId id="1000" r:id="rId71"/>
    <p:sldId id="999" r:id="rId72"/>
    <p:sldId id="1001" r:id="rId73"/>
    <p:sldId id="1003" r:id="rId74"/>
    <p:sldId id="1002" r:id="rId75"/>
    <p:sldId id="1007" r:id="rId76"/>
    <p:sldId id="1004" r:id="rId77"/>
    <p:sldId id="1005" r:id="rId78"/>
    <p:sldId id="1006" r:id="rId79"/>
    <p:sldId id="987" r:id="rId80"/>
    <p:sldId id="1008" r:id="rId81"/>
    <p:sldId id="1010" r:id="rId82"/>
    <p:sldId id="1011" r:id="rId83"/>
    <p:sldId id="1012" r:id="rId84"/>
    <p:sldId id="1013" r:id="rId85"/>
    <p:sldId id="1009" r:id="rId86"/>
    <p:sldId id="992" r:id="rId87"/>
    <p:sldId id="994" r:id="rId88"/>
  </p:sldIdLst>
  <p:sldSz cx="9144000" cy="6858000" type="screen4x3"/>
  <p:notesSz cx="7099300" cy="10234613"/>
  <p:custDataLst>
    <p:tags r:id="rId9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0000"/>
    <a:srgbClr val="FF9900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89292" autoAdjust="0"/>
  </p:normalViewPr>
  <p:slideViewPr>
    <p:cSldViewPr>
      <p:cViewPr varScale="1">
        <p:scale>
          <a:sx n="106" d="100"/>
          <a:sy n="106" d="100"/>
        </p:scale>
        <p:origin x="198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t" anchorCtr="0" compatLnSpc="1">
            <a:prstTxWarp prst="textNoShape">
              <a:avLst/>
            </a:prstTxWarp>
          </a:bodyPr>
          <a:lstStyle>
            <a:lvl1pPr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t" anchorCtr="0" compatLnSpc="1">
            <a:prstTxWarp prst="textNoShape">
              <a:avLst/>
            </a:prstTxWarp>
          </a:bodyPr>
          <a:lstStyle>
            <a:lvl1pPr algn="r"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96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b" anchorCtr="0" compatLnSpc="1">
            <a:prstTxWarp prst="textNoShape">
              <a:avLst/>
            </a:prstTxWarp>
          </a:bodyPr>
          <a:lstStyle>
            <a:lvl1pPr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96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b" anchorCtr="0" compatLnSpc="1">
            <a:prstTxWarp prst="textNoShape">
              <a:avLst/>
            </a:prstTxWarp>
          </a:bodyPr>
          <a:lstStyle>
            <a:lvl1pPr algn="r"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fld id="{D22B5506-162C-43DA-8473-38EA8475BB2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5016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t" anchorCtr="0" compatLnSpc="1">
            <a:prstTxWarp prst="textNoShape">
              <a:avLst/>
            </a:prstTxWarp>
          </a:bodyPr>
          <a:lstStyle>
            <a:lvl1pPr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t" anchorCtr="0" compatLnSpc="1">
            <a:prstTxWarp prst="textNoShape">
              <a:avLst/>
            </a:prstTxWarp>
          </a:bodyPr>
          <a:lstStyle>
            <a:lvl1pPr algn="r"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6763"/>
            <a:ext cx="5121275" cy="384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b" anchorCtr="0" compatLnSpc="1">
            <a:prstTxWarp prst="textNoShape">
              <a:avLst/>
            </a:prstTxWarp>
          </a:bodyPr>
          <a:lstStyle>
            <a:lvl1pPr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3" tIns="47381" rIns="94763" bIns="47381" numCol="1" anchor="b" anchorCtr="0" compatLnSpc="1">
            <a:prstTxWarp prst="textNoShape">
              <a:avLst/>
            </a:prstTxWarp>
          </a:bodyPr>
          <a:lstStyle>
            <a:lvl1pPr algn="r" defTabSz="947738">
              <a:defRPr kumimoji="0" sz="1300">
                <a:latin typeface="Times New Roman" pitchFamily="18" charset="0"/>
              </a:defRPr>
            </a:lvl1pPr>
          </a:lstStyle>
          <a:p>
            <a:pPr>
              <a:defRPr/>
            </a:pPr>
            <a:fld id="{7ADA535C-23F8-431B-AE1F-ED49266E691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942600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6EB0AB-6D76-49FD-95BD-71F6BF16A920}" type="slidenum">
              <a:rPr lang="zh-TW" altLang="en-US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570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6EB0AB-6D76-49FD-95BD-71F6BF16A920}" type="slidenum">
              <a:rPr lang="zh-TW" altLang="en-US" smtClean="0"/>
              <a:pPr/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2335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6EB0AB-6D76-49FD-95BD-71F6BF16A920}" type="slidenum">
              <a:rPr lang="zh-TW" altLang="en-US" smtClean="0"/>
              <a:pPr/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986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6EB0AB-6D76-49FD-95BD-71F6BF16A920}" type="slidenum">
              <a:rPr lang="zh-TW" altLang="en-US" smtClean="0"/>
              <a:pPr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94955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/>
          </a:p>
        </p:txBody>
      </p:sp>
      <p:sp>
        <p:nvSpPr>
          <p:cNvPr id="911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6EB0AB-6D76-49FD-95BD-71F6BF16A920}" type="slidenum">
              <a:rPr lang="zh-TW" altLang="en-US" smtClean="0"/>
              <a:pPr/>
              <a:t>66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9420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pic>
        <p:nvPicPr>
          <p:cNvPr id="38" name="Picture 22" descr="MCj023306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836613"/>
            <a:ext cx="708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2" descr="MCj02330660000[1]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0" y="836613"/>
            <a:ext cx="7080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4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r>
              <a:rPr lang="en-US" altLang="zh-TW"/>
              <a:t>按一下以編輯母片標題樣式</a:t>
            </a:r>
          </a:p>
        </p:txBody>
      </p:sp>
      <p:sp>
        <p:nvSpPr>
          <p:cNvPr id="444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r>
              <a:rPr lang="en-US" altLang="zh-TW"/>
              <a:t>按一下以編輯母片副標題樣式</a:t>
            </a:r>
          </a:p>
        </p:txBody>
      </p:sp>
      <p:sp>
        <p:nvSpPr>
          <p:cNvPr id="4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D4BE6-4952-486A-A08A-CD8CB34E17D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2036C7-2AB7-4A3E-B928-0ACB1EC38EA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B879-29DC-4DE7-AD37-4B40433AB43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9CEDB-4B86-4619-8D73-E4F7E35EEE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21A93-049B-4B9B-9C9F-40B86780E0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CA0AD-A8C7-4A29-968A-9B0E267B000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21F354-3589-4B45-B240-37268297BA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4FB11-310B-447A-8EB2-C07CD4832E0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5C238-1983-4CFC-8345-7CE3D314DD4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C0416-B254-4016-AAC6-96C92A8AE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E3433C-1EF1-41C9-A50F-B746A75489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9EA49-01CA-4EA0-B5BD-E99602C3176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AE6D4-AFED-4BA7-8B04-160A7EC4591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按一下以編輯母片標題樣式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按一下以編輯母片</a:t>
            </a:r>
          </a:p>
          <a:p>
            <a:pPr lvl="1"/>
            <a:r>
              <a:rPr lang="en-US" altLang="zh-TW"/>
              <a:t>第二層</a:t>
            </a:r>
          </a:p>
          <a:p>
            <a:pPr lvl="2"/>
            <a:r>
              <a:rPr lang="en-US" altLang="zh-TW"/>
              <a:t>第三層</a:t>
            </a:r>
          </a:p>
          <a:p>
            <a:pPr lvl="3"/>
            <a:r>
              <a:rPr lang="en-US" altLang="zh-TW"/>
              <a:t>第四層</a:t>
            </a:r>
          </a:p>
          <a:p>
            <a:pPr lvl="4"/>
            <a:r>
              <a:rPr lang="en-US" altLang="zh-TW"/>
              <a:t>第五層</a:t>
            </a:r>
          </a:p>
        </p:txBody>
      </p:sp>
      <p:sp>
        <p:nvSpPr>
          <p:cNvPr id="44339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339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4339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67618084-3439-4D51-98D3-8046FD4E89D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grpSp>
        <p:nvGrpSpPr>
          <p:cNvPr id="2458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43401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2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3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4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5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6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7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5" cy="7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8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5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09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5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0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1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5" cy="75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2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3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4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5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6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5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7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8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19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0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5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1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2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3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4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5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5" cy="79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6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7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8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29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5" cy="75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30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443431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5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pic>
        <p:nvPicPr>
          <p:cNvPr id="24585" name="Picture 22" descr="MCj02330660000[1]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223250" y="333375"/>
            <a:ext cx="525463" cy="133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900" b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kumimoji="1" sz="26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23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tryit.asp?filename=tryjs_output_d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keys" TargetMode="External"/><Relationship Id="rId2" Type="http://schemas.openxmlformats.org/officeDocument/2006/relationships/hyperlink" Target="https://developer.mozilla.org/en-US/docs/Web/JavaScript/Reference/Global_Objects/Array/concat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Reference/Global_Objects/Array/map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HTMLElement/change_event" TargetMode="External"/><Relationship Id="rId2" Type="http://schemas.openxmlformats.org/officeDocument/2006/relationships/hyperlink" Target="https://developer.mozilla.org/zh-C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CN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kumimoji="0" lang="zh-TW" altLang="en-US" sz="4000" dirty="0">
                <a:latin typeface="Times New Roman" pitchFamily="18" charset="0"/>
              </a:rPr>
              <a:t>勞動部「產業新尖兵試辦計畫」補助課程</a:t>
            </a:r>
            <a:r>
              <a:rPr kumimoji="0" lang="en-US" altLang="zh-TW" sz="4000" dirty="0">
                <a:latin typeface="Times New Roman" pitchFamily="18" charset="0"/>
              </a:rPr>
              <a:t>-</a:t>
            </a:r>
            <a:r>
              <a:rPr kumimoji="0" lang="zh-TW" altLang="en-US" sz="4000" dirty="0">
                <a:latin typeface="Times New Roman" pitchFamily="18" charset="0"/>
              </a:rPr>
              <a:t>全端工程師就業訓練班</a:t>
            </a:r>
          </a:p>
        </p:txBody>
      </p:sp>
      <p:sp>
        <p:nvSpPr>
          <p:cNvPr id="26627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323850" y="3068638"/>
            <a:ext cx="6680200" cy="2362200"/>
          </a:xfrm>
        </p:spPr>
        <p:txBody>
          <a:bodyPr/>
          <a:lstStyle/>
          <a:p>
            <a:pPr algn="l" eaLnBrk="1" hangingPunct="1"/>
            <a:r>
              <a:rPr kumimoji="0" lang="zh-TW" altLang="en-US" sz="2800" dirty="0">
                <a:latin typeface="Times New Roman" pitchFamily="18" charset="0"/>
              </a:rPr>
              <a:t>李權明 教授</a:t>
            </a:r>
          </a:p>
          <a:p>
            <a:pPr algn="l" eaLnBrk="1" hangingPunct="1"/>
            <a:r>
              <a:rPr kumimoji="0" lang="zh-TW" altLang="en-US" sz="2800" dirty="0">
                <a:latin typeface="Times New Roman" pitchFamily="18" charset="0"/>
              </a:rPr>
              <a:t>銘傳大學資訊傳播工程學系</a:t>
            </a:r>
          </a:p>
          <a:p>
            <a:pPr algn="l" eaLnBrk="1" hangingPunct="1"/>
            <a:endParaRPr kumimoji="0" lang="zh-TW" altLang="en-US" sz="2800" dirty="0">
              <a:latin typeface="Times New Roman" pitchFamily="18" charset="0"/>
            </a:endParaRPr>
          </a:p>
        </p:txBody>
      </p:sp>
      <p:pic>
        <p:nvPicPr>
          <p:cNvPr id="3084" name="Picture 12" descr="銘傳大學校徽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9338" y="3068638"/>
            <a:ext cx="21907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7EDE65-4458-427D-AB7C-525DDC50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[</a:t>
            </a:r>
            <a:r>
              <a:rPr lang="en-US" altLang="zh-TW" dirty="0" err="1"/>
              <a:t>src</a:t>
            </a:r>
            <a:r>
              <a:rPr lang="en-US" altLang="zh-TW" dirty="0"/>
              <a:t>]-&gt;</a:t>
            </a:r>
            <a:r>
              <a:rPr lang="zh-TW" altLang="en-US" dirty="0"/>
              <a:t>建立並撰寫</a:t>
            </a:r>
            <a:r>
              <a:rPr lang="en-US" altLang="zh-TW" dirty="0"/>
              <a:t>localStorage.js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5FB51BC-25CD-4A8B-B845-5E46670F5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A9A889-81B3-417A-9BB1-7DFE4529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6AF6993-AC74-468F-89A9-EBC4B3F4B810}"/>
              </a:ext>
            </a:extLst>
          </p:cNvPr>
          <p:cNvSpPr/>
          <p:nvPr/>
        </p:nvSpPr>
        <p:spPr>
          <a:xfrm>
            <a:off x="2051720" y="1988840"/>
            <a:ext cx="3600400" cy="100811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65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7B04FAFA-1DDC-44F8-9348-21C06AB9F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B2BCE4-7DE4-472F-8A4F-23C5FC5E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3: </a:t>
            </a:r>
            <a:r>
              <a:rPr lang="zh-TW" altLang="en-US" dirty="0"/>
              <a:t>撰寫</a:t>
            </a:r>
            <a:r>
              <a:rPr lang="en-US" altLang="zh-TW" dirty="0"/>
              <a:t>localStorage.js (part 2)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A8785F-D750-4245-863E-3F27F493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4DAE47-EE2F-467F-885C-7D31A05CEAA7}"/>
              </a:ext>
            </a:extLst>
          </p:cNvPr>
          <p:cNvSpPr/>
          <p:nvPr/>
        </p:nvSpPr>
        <p:spPr>
          <a:xfrm>
            <a:off x="2195736" y="2708920"/>
            <a:ext cx="4032448" cy="57606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00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864D54-B3C9-4A50-8863-6A6412DA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繼續撰寫</a:t>
            </a:r>
            <a:r>
              <a:rPr lang="en-US" altLang="zh-TW" dirty="0"/>
              <a:t>CartScreen.js (part 1)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A589355-1A75-4F44-9EF5-20B5A4D65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82451-2816-43A7-B2B5-37348220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0C0B78-0EBA-471F-8F09-D38DDE0453C6}"/>
              </a:ext>
            </a:extLst>
          </p:cNvPr>
          <p:cNvSpPr/>
          <p:nvPr/>
        </p:nvSpPr>
        <p:spPr>
          <a:xfrm>
            <a:off x="2195736" y="2132856"/>
            <a:ext cx="4032448" cy="57606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677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864D54-B3C9-4A50-8863-6A6412DA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繼續撰寫</a:t>
            </a:r>
            <a:r>
              <a:rPr lang="en-US" altLang="zh-TW" dirty="0"/>
              <a:t>CartScreen.js (part 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A589355-1A75-4F44-9EF5-20B5A4D65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82451-2816-43A7-B2B5-37348220F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0C0B78-0EBA-471F-8F09-D38DDE0453C6}"/>
              </a:ext>
            </a:extLst>
          </p:cNvPr>
          <p:cNvSpPr/>
          <p:nvPr/>
        </p:nvSpPr>
        <p:spPr>
          <a:xfrm>
            <a:off x="2212876" y="2708920"/>
            <a:ext cx="4879404" cy="187220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595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FB01F7-3704-46AD-BFA8-334F929F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繼續撰寫</a:t>
            </a:r>
            <a:r>
              <a:rPr lang="en-US" altLang="zh-TW" dirty="0"/>
              <a:t>CartScreen.js (part 3)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472AADD-27F0-4295-B396-B92F30D1B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B393C-8398-454E-AFC3-5D7D6C5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A15F5-F884-4545-AE9E-D97AEF2EF3B4}"/>
              </a:ext>
            </a:extLst>
          </p:cNvPr>
          <p:cNvSpPr/>
          <p:nvPr/>
        </p:nvSpPr>
        <p:spPr>
          <a:xfrm>
            <a:off x="2483768" y="2924944"/>
            <a:ext cx="3240360" cy="100811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14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64235298-7D47-474A-BE0C-D69435290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EFB01F7-3704-46AD-BFA8-334F929F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繼續撰寫</a:t>
            </a:r>
            <a:r>
              <a:rPr lang="en-US" altLang="zh-TW" dirty="0"/>
              <a:t>CartScreen.js (part 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B393C-8398-454E-AFC3-5D7D6C58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EA15F5-F884-4545-AE9E-D97AEF2EF3B4}"/>
              </a:ext>
            </a:extLst>
          </p:cNvPr>
          <p:cNvSpPr/>
          <p:nvPr/>
        </p:nvSpPr>
        <p:spPr>
          <a:xfrm>
            <a:off x="2483768" y="2924944"/>
            <a:ext cx="3240360" cy="115212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72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B2F7C-3277-4FEF-B517-8CAA2237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4: </a:t>
            </a:r>
            <a:r>
              <a:rPr lang="zh-TW" altLang="en-US" dirty="0"/>
              <a:t>繼續撰寫</a:t>
            </a:r>
            <a:r>
              <a:rPr lang="en-US" altLang="zh-TW" dirty="0"/>
              <a:t>CartScreen.js (part 5)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9CD3A48-04A2-4EB3-B029-D2DCC5DEF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12B03D-565B-4DBB-9391-9661578F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07ED13-7E7A-432C-A721-D5B1A62F8E28}"/>
              </a:ext>
            </a:extLst>
          </p:cNvPr>
          <p:cNvSpPr/>
          <p:nvPr/>
        </p:nvSpPr>
        <p:spPr>
          <a:xfrm>
            <a:off x="2483768" y="4365104"/>
            <a:ext cx="3240360" cy="43204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43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kumimoji="0" lang="zh-TW" altLang="en-US" sz="4000" dirty="0">
                <a:latin typeface="Times New Roman" pitchFamily="18" charset="0"/>
              </a:rPr>
              <a:t>購物車使用者介面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E0D00D-93F8-48D9-90FE-89CF7E25F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2108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2CADC-1793-46F8-9E13-7B6B97BF6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E2AEFEB-D18A-496F-B0E4-EC70C079D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cartItems</a:t>
            </a:r>
            <a:r>
              <a:rPr lang="en-US" altLang="zh-TW" dirty="0"/>
              <a:t> =</a:t>
            </a:r>
            <a:r>
              <a:rPr lang="en-US" altLang="zh-TW" dirty="0" err="1"/>
              <a:t>getCartItems</a:t>
            </a:r>
            <a:r>
              <a:rPr lang="en-US" altLang="zh-TW" dirty="0"/>
              <a:t>()</a:t>
            </a:r>
          </a:p>
          <a:p>
            <a:r>
              <a:rPr lang="zh-TW" altLang="en-US" dirty="0"/>
              <a:t>建立兩個區域供購物車項目和事件處理使用</a:t>
            </a:r>
            <a:endParaRPr lang="en-US" altLang="zh-TW" dirty="0"/>
          </a:p>
          <a:p>
            <a:r>
              <a:rPr lang="zh-TW" altLang="en-US" dirty="0"/>
              <a:t>判斷</a:t>
            </a:r>
            <a:r>
              <a:rPr lang="en-US" altLang="zh-TW" dirty="0" err="1"/>
              <a:t>cartItems.length</a:t>
            </a:r>
            <a:r>
              <a:rPr lang="en-US" altLang="zh-TW" dirty="0"/>
              <a:t>===0 ? cart is empty</a:t>
            </a:r>
          </a:p>
          <a:p>
            <a:r>
              <a:rPr lang="zh-TW" altLang="en-US" dirty="0"/>
              <a:t>顯示商品的圖片、名稱、數量、和售價</a:t>
            </a:r>
            <a:endParaRPr lang="en-US" altLang="zh-TW" dirty="0"/>
          </a:p>
          <a:p>
            <a:r>
              <a:rPr lang="zh-TW" altLang="en-US" dirty="0"/>
              <a:t>結合購物車事件處理</a:t>
            </a:r>
            <a:endParaRPr lang="en-US" altLang="zh-TW" dirty="0"/>
          </a:p>
          <a:p>
            <a:r>
              <a:rPr lang="zh-TW" altLang="en-US" dirty="0"/>
              <a:t>購物車結帳之按鈕</a:t>
            </a:r>
            <a:endParaRPr lang="en-US" altLang="zh-TW" dirty="0"/>
          </a:p>
          <a:p>
            <a:r>
              <a:rPr lang="zh-TW" altLang="en-US" dirty="0"/>
              <a:t>加入</a:t>
            </a:r>
            <a:r>
              <a:rPr lang="en-US" altLang="zh-TW" dirty="0"/>
              <a:t>style.css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51EF7-46AA-4A53-B45F-8DCD85318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6928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7ECCA3-2D08-4D90-A298-9A209EE1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DAF41C-B4C2-4193-8EB8-59DF4B82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將此部分進行修改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1B3810-637B-4D0B-B2DE-D350A23B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ECAEF8D-16C3-4F51-A04C-5E9B99D8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44" y="2384958"/>
            <a:ext cx="6876256" cy="386789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1419DFE-7F4B-4919-B1AC-1877EDA617A4}"/>
              </a:ext>
            </a:extLst>
          </p:cNvPr>
          <p:cNvSpPr/>
          <p:nvPr/>
        </p:nvSpPr>
        <p:spPr>
          <a:xfrm>
            <a:off x="1907704" y="4149080"/>
            <a:ext cx="3240360" cy="43204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097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79360-1FD2-40FB-A71E-AC8BE9EE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Java</a:t>
            </a:r>
            <a:r>
              <a:rPr lang="zh-TW" altLang="en-US" dirty="0"/>
              <a:t>全端專案</a:t>
            </a:r>
            <a:r>
              <a:rPr lang="en-US" altLang="zh-TW" dirty="0"/>
              <a:t>:</a:t>
            </a:r>
            <a:r>
              <a:rPr lang="zh-TW" altLang="en-US" dirty="0"/>
              <a:t> 購物車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D088A7-DE74-4DCD-84B1-7661B10F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購物車事件處理</a:t>
            </a:r>
            <a:endParaRPr lang="en-US" altLang="zh-TW" dirty="0"/>
          </a:p>
          <a:p>
            <a:r>
              <a:rPr lang="zh-TW" altLang="en-US" dirty="0"/>
              <a:t>購物車使用者介面</a:t>
            </a:r>
            <a:endParaRPr lang="en-US" altLang="zh-TW" dirty="0"/>
          </a:p>
          <a:p>
            <a:r>
              <a:rPr lang="zh-TW" altLang="en-US" dirty="0"/>
              <a:t>更新並刪除購物車商品項目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BF45E2-ADF0-49AA-920A-E9143867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8302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13C93-B1AA-4D8F-8A24-A034A1FB4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43" y="152400"/>
            <a:ext cx="7543800" cy="1295400"/>
          </a:xfrm>
        </p:spPr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10D32A5-C246-461D-8BA1-EB00837A7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965078-6226-47F0-AB7A-22482A41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502EC3-B85E-4361-AF62-C3BBCEF1EAA6}"/>
              </a:ext>
            </a:extLst>
          </p:cNvPr>
          <p:cNvSpPr/>
          <p:nvPr/>
        </p:nvSpPr>
        <p:spPr>
          <a:xfrm>
            <a:off x="2123728" y="4005064"/>
            <a:ext cx="3240360" cy="43204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47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兩欄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6A4572-4F39-406C-9A13-E0C28BA4B9B2}"/>
              </a:ext>
            </a:extLst>
          </p:cNvPr>
          <p:cNvSpPr/>
          <p:nvPr/>
        </p:nvSpPr>
        <p:spPr>
          <a:xfrm>
            <a:off x="971600" y="2564904"/>
            <a:ext cx="5112568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70536-7E03-41A9-902F-13A1F162C76E}"/>
              </a:ext>
            </a:extLst>
          </p:cNvPr>
          <p:cNvSpPr/>
          <p:nvPr/>
        </p:nvSpPr>
        <p:spPr>
          <a:xfrm>
            <a:off x="6156176" y="2549390"/>
            <a:ext cx="1728192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484743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EEACF21-AFFD-49FE-8844-69AAC83D3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831E11-DD71-4752-915C-50D83F12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3)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26B948-E919-49D5-A718-2AD51AD1F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0EC2C29-4FAE-40D5-8A98-00E485CECDB8}"/>
              </a:ext>
            </a:extLst>
          </p:cNvPr>
          <p:cNvSpPr/>
          <p:nvPr/>
        </p:nvSpPr>
        <p:spPr>
          <a:xfrm>
            <a:off x="2411760" y="3645024"/>
            <a:ext cx="3240360" cy="43204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284EF79-4C3F-47A2-862C-0C11D25A0AE0}"/>
              </a:ext>
            </a:extLst>
          </p:cNvPr>
          <p:cNvSpPr/>
          <p:nvPr/>
        </p:nvSpPr>
        <p:spPr>
          <a:xfrm>
            <a:off x="2411760" y="4221088"/>
            <a:ext cx="3240360" cy="432048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56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右欄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70536-7E03-41A9-902F-13A1F162C76E}"/>
              </a:ext>
            </a:extLst>
          </p:cNvPr>
          <p:cNvSpPr/>
          <p:nvPr/>
        </p:nvSpPr>
        <p:spPr>
          <a:xfrm>
            <a:off x="6156176" y="2549390"/>
            <a:ext cx="1728192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940122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C6BA7A7-19E0-4886-82C9-69755EFE9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C8FC7E-369B-4854-A1D8-00514339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4)</a:t>
            </a:r>
            <a:r>
              <a:rPr lang="zh-TW" altLang="en-US" dirty="0"/>
              <a:t>右欄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cart-action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19CD5B-442C-4012-8A72-D27D7C302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0515CC-3827-4011-8984-F95BF76BC1C9}"/>
              </a:ext>
            </a:extLst>
          </p:cNvPr>
          <p:cNvSpPr/>
          <p:nvPr/>
        </p:nvSpPr>
        <p:spPr>
          <a:xfrm>
            <a:off x="2267744" y="3212976"/>
            <a:ext cx="3240360" cy="1584176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1B408D-744D-481E-83C0-7AA06CBE08D9}"/>
              </a:ext>
            </a:extLst>
          </p:cNvPr>
          <p:cNvSpPr/>
          <p:nvPr/>
        </p:nvSpPr>
        <p:spPr>
          <a:xfrm>
            <a:off x="2627784" y="3547864"/>
            <a:ext cx="2520280" cy="45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BE8B8E7-EDFC-4435-B6E9-D8DD79D633AA}"/>
              </a:ext>
            </a:extLst>
          </p:cNvPr>
          <p:cNvSpPr/>
          <p:nvPr/>
        </p:nvSpPr>
        <p:spPr>
          <a:xfrm>
            <a:off x="2627784" y="4077072"/>
            <a:ext cx="2520280" cy="457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5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91E298-03DB-416B-95BE-5E560A60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5)</a:t>
            </a:r>
            <a:r>
              <a:rPr lang="zh-TW" altLang="en-US" dirty="0"/>
              <a:t>右欄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cart-action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F33BAAC-AC5F-472D-9619-BBC062F9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03D5FA-9042-42A6-B91A-F66B299B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F5E8C8-7777-4F2E-8E65-0F56CB38DE15}"/>
              </a:ext>
            </a:extLst>
          </p:cNvPr>
          <p:cNvSpPr/>
          <p:nvPr/>
        </p:nvSpPr>
        <p:spPr>
          <a:xfrm>
            <a:off x="2267744" y="3212976"/>
            <a:ext cx="4464496" cy="172819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A0E5003-02A9-44E4-8412-3051CD372D48}"/>
              </a:ext>
            </a:extLst>
          </p:cNvPr>
          <p:cNvSpPr/>
          <p:nvPr/>
        </p:nvSpPr>
        <p:spPr>
          <a:xfrm>
            <a:off x="2627784" y="3578308"/>
            <a:ext cx="2880320" cy="4987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ACE318-EC08-48EE-A34D-ABD364C070F9}"/>
              </a:ext>
            </a:extLst>
          </p:cNvPr>
          <p:cNvSpPr/>
          <p:nvPr/>
        </p:nvSpPr>
        <p:spPr>
          <a:xfrm>
            <a:off x="2627784" y="4154372"/>
            <a:ext cx="2880320" cy="4987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5228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右欄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070536-7E03-41A9-902F-13A1F162C76E}"/>
              </a:ext>
            </a:extLst>
          </p:cNvPr>
          <p:cNvSpPr/>
          <p:nvPr/>
        </p:nvSpPr>
        <p:spPr>
          <a:xfrm>
            <a:off x="6156176" y="2549390"/>
            <a:ext cx="1728192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5797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43891-A1EF-4DB5-9FBF-B32B8E36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6)</a:t>
            </a:r>
            <a:r>
              <a:rPr lang="zh-TW" altLang="en-US" dirty="0"/>
              <a:t>右欄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cart-action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DA052B4-2C62-4A2E-97C8-1FCC642D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3D30BC-2943-4A45-B94F-9279B3AA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83FA63-A054-4B2D-91D9-0E4197C0985A}"/>
              </a:ext>
            </a:extLst>
          </p:cNvPr>
          <p:cNvSpPr/>
          <p:nvPr/>
        </p:nvSpPr>
        <p:spPr>
          <a:xfrm>
            <a:off x="2267744" y="3212976"/>
            <a:ext cx="4464496" cy="172819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A6D78E-68C5-4E59-9A80-66D63626BB10}"/>
              </a:ext>
            </a:extLst>
          </p:cNvPr>
          <p:cNvSpPr/>
          <p:nvPr/>
        </p:nvSpPr>
        <p:spPr>
          <a:xfrm>
            <a:off x="2627784" y="3578308"/>
            <a:ext cx="3456384" cy="71478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815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F52B2-69BE-4D76-AA4E-7158060D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FF6D8-25E9-454C-9E2C-40EAD575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https://developer.mozilla.org/zh-CN/</a:t>
            </a:r>
            <a:endParaRPr lang="en-US" altLang="zh-TW" dirty="0"/>
          </a:p>
          <a:p>
            <a:pPr lvl="1"/>
            <a:r>
              <a:rPr lang="zh-TW" altLang="en-US" dirty="0"/>
              <a:t>關鍵字搜尋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“reduce()”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C9A11-FC51-4472-BE01-FB34C5F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665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左欄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6A4572-4F39-406C-9A13-E0C28BA4B9B2}"/>
              </a:ext>
            </a:extLst>
          </p:cNvPr>
          <p:cNvSpPr/>
          <p:nvPr/>
        </p:nvSpPr>
        <p:spPr>
          <a:xfrm>
            <a:off x="899592" y="2564904"/>
            <a:ext cx="5184576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31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1879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83A4C9E5-B534-49D6-A8B9-8015A2031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D52875F-906B-4E3C-AAA8-41C08FDD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7)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0075EC-54E8-4234-92E9-FEC33D7CF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07B9EA8-186D-4D96-AC0E-34A77AD7B36D}"/>
              </a:ext>
            </a:extLst>
          </p:cNvPr>
          <p:cNvSpPr/>
          <p:nvPr/>
        </p:nvSpPr>
        <p:spPr>
          <a:xfrm>
            <a:off x="2267744" y="2852936"/>
            <a:ext cx="4464496" cy="864096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5D196B-59A5-45E2-BBE4-292ECA0D3DF0}"/>
              </a:ext>
            </a:extLst>
          </p:cNvPr>
          <p:cNvSpPr/>
          <p:nvPr/>
        </p:nvSpPr>
        <p:spPr>
          <a:xfrm>
            <a:off x="2627784" y="3041964"/>
            <a:ext cx="3456384" cy="4590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871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3629B0-A3BF-45E0-9D58-1A855D8FB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8)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4ACB868-81F2-4700-B229-DA767D9AF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2A1E-3496-472F-99B7-606DFC1C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C84D7D-D396-4C5B-9F43-37216BBA8BE1}"/>
              </a:ext>
            </a:extLst>
          </p:cNvPr>
          <p:cNvSpPr/>
          <p:nvPr/>
        </p:nvSpPr>
        <p:spPr>
          <a:xfrm>
            <a:off x="2267744" y="2852936"/>
            <a:ext cx="4464496" cy="144016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BA6117-7C28-4426-B5B3-33AAE7D6DCBE}"/>
              </a:ext>
            </a:extLst>
          </p:cNvPr>
          <p:cNvSpPr/>
          <p:nvPr/>
        </p:nvSpPr>
        <p:spPr>
          <a:xfrm>
            <a:off x="2627784" y="3185980"/>
            <a:ext cx="3456384" cy="6750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4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749BC-F902-4625-8D45-D75F767A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9)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4EFB0B7-4469-4387-99EE-F9082EF7E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EEA791-6F49-4380-B8A9-C5A7FF40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1AC0615-13B3-4E08-BCAB-0DD87A2FB599}"/>
              </a:ext>
            </a:extLst>
          </p:cNvPr>
          <p:cNvSpPr/>
          <p:nvPr/>
        </p:nvSpPr>
        <p:spPr>
          <a:xfrm>
            <a:off x="2267744" y="2852936"/>
            <a:ext cx="4464496" cy="1800200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044AF-4B2F-4FB7-A1BA-8A557EFC2676}"/>
              </a:ext>
            </a:extLst>
          </p:cNvPr>
          <p:cNvSpPr/>
          <p:nvPr/>
        </p:nvSpPr>
        <p:spPr>
          <a:xfrm>
            <a:off x="2627784" y="3717032"/>
            <a:ext cx="3456384" cy="64807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904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F52B2-69BE-4D76-AA4E-7158060D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FF6D8-25E9-454C-9E2C-40EAD575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https://www.w3schools.com/js/tryit.asp?filename=tryjs_output_dom</a:t>
            </a:r>
            <a:endParaRPr lang="en-US" altLang="zh-TW" dirty="0"/>
          </a:p>
          <a:p>
            <a:pPr lvl="1"/>
            <a:r>
              <a:rPr lang="zh-TW" altLang="en-US" dirty="0"/>
              <a:t>將程式碼</a:t>
            </a:r>
            <a:r>
              <a:rPr lang="en-US" altLang="zh-TW" sz="1800" dirty="0" err="1"/>
              <a:t>document.getElementById</a:t>
            </a:r>
            <a:r>
              <a:rPr lang="en-US" altLang="zh-TW" sz="1800" dirty="0"/>
              <a:t>("demo").</a:t>
            </a:r>
            <a:r>
              <a:rPr lang="en-US" altLang="zh-TW" sz="1800" dirty="0" err="1"/>
              <a:t>innerHTML</a:t>
            </a:r>
            <a:r>
              <a:rPr lang="en-US" altLang="zh-TW" sz="1800" dirty="0"/>
              <a:t> = 5 + 6;</a:t>
            </a:r>
          </a:p>
          <a:p>
            <a:pPr lvl="1"/>
            <a:r>
              <a:rPr lang="zh-TW" altLang="en-US" dirty="0"/>
              <a:t>改成 </a:t>
            </a:r>
            <a:endParaRPr lang="en-US" altLang="zh-TW" dirty="0"/>
          </a:p>
          <a:p>
            <a:pPr lvl="1"/>
            <a:r>
              <a:rPr lang="en-US" altLang="zh-TW" sz="1400" dirty="0"/>
              <a:t>x=5;</a:t>
            </a:r>
          </a:p>
          <a:p>
            <a:pPr marL="344487" lvl="1" indent="0">
              <a:buNone/>
            </a:pPr>
            <a:r>
              <a:rPr lang="en-US" altLang="zh-TW" sz="1400" dirty="0"/>
              <a:t>	</a:t>
            </a:r>
            <a:r>
              <a:rPr lang="en-US" altLang="zh-TW" sz="1400" dirty="0" err="1"/>
              <a:t>document.getElementById</a:t>
            </a:r>
            <a:r>
              <a:rPr lang="en-US" altLang="zh-TW" sz="1400" dirty="0"/>
              <a:t>("demo").</a:t>
            </a:r>
            <a:r>
              <a:rPr lang="en-US" altLang="zh-TW" sz="1400" dirty="0" err="1"/>
              <a:t>innerHTML</a:t>
            </a:r>
            <a:r>
              <a:rPr lang="en-US" altLang="zh-TW" sz="1400" dirty="0"/>
              <a:t> = </a:t>
            </a:r>
            <a:r>
              <a:rPr lang="en-US" altLang="zh-TW" sz="1400" b="1" dirty="0">
                <a:solidFill>
                  <a:srgbClr val="FF0000"/>
                </a:solidFill>
              </a:rPr>
              <a:t>`${x===5? "I am good": "I am bad"}`</a:t>
            </a:r>
            <a:r>
              <a:rPr lang="en-US" altLang="zh-TW" sz="1400" dirty="0"/>
              <a:t>;</a:t>
            </a:r>
            <a:endParaRPr lang="zh-TW" altLang="en-US" sz="1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C9A11-FC51-4472-BE01-FB34C5F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3074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44849B-4E1E-4711-9F2D-E388F987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10)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6323885-B330-4053-9775-32518103E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5463D1-C90B-4A17-922E-6EEFC222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B1DC5C-6719-42EE-AA55-4B23657F245C}"/>
              </a:ext>
            </a:extLst>
          </p:cNvPr>
          <p:cNvSpPr/>
          <p:nvPr/>
        </p:nvSpPr>
        <p:spPr>
          <a:xfrm>
            <a:off x="2267744" y="2852936"/>
            <a:ext cx="4464496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529ACB-1649-4CD6-A6F2-C0C66F29F152}"/>
              </a:ext>
            </a:extLst>
          </p:cNvPr>
          <p:cNvSpPr/>
          <p:nvPr/>
        </p:nvSpPr>
        <p:spPr>
          <a:xfrm>
            <a:off x="2627784" y="3717031"/>
            <a:ext cx="3456384" cy="86409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41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6B20A-7FA3-4134-AE05-EA1BC84F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11)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09EBBA9-468B-4032-9D10-50C11827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4BF55C-6EA8-4A7F-BCC5-F14FF679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9A83F8-32A9-4074-BC6F-15C056362483}"/>
              </a:ext>
            </a:extLst>
          </p:cNvPr>
          <p:cNvSpPr/>
          <p:nvPr/>
        </p:nvSpPr>
        <p:spPr>
          <a:xfrm>
            <a:off x="2267744" y="2852935"/>
            <a:ext cx="4464496" cy="2352261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FE6C83-65A9-482B-8629-DF5ECCECA049}"/>
              </a:ext>
            </a:extLst>
          </p:cNvPr>
          <p:cNvSpPr/>
          <p:nvPr/>
        </p:nvSpPr>
        <p:spPr>
          <a:xfrm>
            <a:off x="2627784" y="4149080"/>
            <a:ext cx="3456384" cy="7200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424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左欄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6A4572-4F39-406C-9A13-E0C28BA4B9B2}"/>
              </a:ext>
            </a:extLst>
          </p:cNvPr>
          <p:cNvSpPr/>
          <p:nvPr/>
        </p:nvSpPr>
        <p:spPr>
          <a:xfrm>
            <a:off x="899592" y="2564904"/>
            <a:ext cx="5256584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9254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C0165-A7A5-433A-B09B-B2BE6249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12)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8E2AB4-6F59-4C83-B0A7-E3051377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E75679-F004-407B-A6FB-35E2E30AF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21C851-339A-4254-B71A-E64FD2061C3F}"/>
              </a:ext>
            </a:extLst>
          </p:cNvPr>
          <p:cNvSpPr/>
          <p:nvPr/>
        </p:nvSpPr>
        <p:spPr>
          <a:xfrm>
            <a:off x="2267744" y="2996952"/>
            <a:ext cx="4464496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B5C6CE-DF71-4D4F-A625-47478694FA84}"/>
              </a:ext>
            </a:extLst>
          </p:cNvPr>
          <p:cNvSpPr/>
          <p:nvPr/>
        </p:nvSpPr>
        <p:spPr>
          <a:xfrm>
            <a:off x="2627784" y="3212976"/>
            <a:ext cx="3456384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718ABD-35AE-4DF5-B0CC-7EE6BC32CDAF}"/>
              </a:ext>
            </a:extLst>
          </p:cNvPr>
          <p:cNvSpPr/>
          <p:nvPr/>
        </p:nvSpPr>
        <p:spPr>
          <a:xfrm>
            <a:off x="2627784" y="3717032"/>
            <a:ext cx="3456384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8CF8A9-C8E9-4E19-8600-FF316110655B}"/>
              </a:ext>
            </a:extLst>
          </p:cNvPr>
          <p:cNvSpPr/>
          <p:nvPr/>
        </p:nvSpPr>
        <p:spPr>
          <a:xfrm>
            <a:off x="2699792" y="4293096"/>
            <a:ext cx="3456384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76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3ED215-342F-40B6-ADC0-FD6DC453D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13)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A619E4A-6BEB-4696-9532-02B1F1B83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D81F7-6FCA-4C56-851A-F8F3F6F7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4660C9-61E3-4F71-A51F-A9795BC6A092}"/>
              </a:ext>
            </a:extLst>
          </p:cNvPr>
          <p:cNvSpPr/>
          <p:nvPr/>
        </p:nvSpPr>
        <p:spPr>
          <a:xfrm>
            <a:off x="2627784" y="3140968"/>
            <a:ext cx="3456384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C3E427-73B6-4DF3-AD59-DDD6B4DD3798}"/>
              </a:ext>
            </a:extLst>
          </p:cNvPr>
          <p:cNvSpPr/>
          <p:nvPr/>
        </p:nvSpPr>
        <p:spPr>
          <a:xfrm>
            <a:off x="2627784" y="3717032"/>
            <a:ext cx="3456384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1FEA20-2883-4E01-A172-775BA4B050F1}"/>
              </a:ext>
            </a:extLst>
          </p:cNvPr>
          <p:cNvSpPr/>
          <p:nvPr/>
        </p:nvSpPr>
        <p:spPr>
          <a:xfrm>
            <a:off x="2699792" y="4293096"/>
            <a:ext cx="3456384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233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75A2E-7E0A-4394-871F-00F9E6665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14)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E9190B9-4CF5-4BA6-9CCC-355424B10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9DB8F1-2927-422C-AC46-7925A11E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2986C2-361B-4E43-BAD9-9F9AAAD8BFB5}"/>
              </a:ext>
            </a:extLst>
          </p:cNvPr>
          <p:cNvSpPr/>
          <p:nvPr/>
        </p:nvSpPr>
        <p:spPr>
          <a:xfrm>
            <a:off x="2627784" y="3645024"/>
            <a:ext cx="3456384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185A1B-B395-4287-AED6-0A6A82533B60}"/>
              </a:ext>
            </a:extLst>
          </p:cNvPr>
          <p:cNvSpPr/>
          <p:nvPr/>
        </p:nvSpPr>
        <p:spPr>
          <a:xfrm>
            <a:off x="2627784" y="4221088"/>
            <a:ext cx="3456384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54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kumimoji="0" lang="zh-TW" altLang="en-US" sz="4000" dirty="0">
                <a:latin typeface="Times New Roman" pitchFamily="18" charset="0"/>
              </a:rPr>
              <a:t>購物車事件處理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E0D00D-93F8-48D9-90FE-89CF7E25F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91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左欄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6A4572-4F39-406C-9A13-E0C28BA4B9B2}"/>
              </a:ext>
            </a:extLst>
          </p:cNvPr>
          <p:cNvSpPr/>
          <p:nvPr/>
        </p:nvSpPr>
        <p:spPr>
          <a:xfrm>
            <a:off x="899592" y="2564904"/>
            <a:ext cx="5256584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506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76C628-5E57-4341-965D-92882225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15)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7A195E0-65FC-472D-8185-A31DBDA45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2FC196-1915-4EA9-9208-E98B7C2E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02E9ED-BB36-4DE9-908D-058F15F4FAEE}"/>
              </a:ext>
            </a:extLst>
          </p:cNvPr>
          <p:cNvSpPr/>
          <p:nvPr/>
        </p:nvSpPr>
        <p:spPr>
          <a:xfrm>
            <a:off x="2627784" y="2996952"/>
            <a:ext cx="3456384" cy="172819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90D353-E2FB-4915-9CB3-BBCEA6A666C3}"/>
              </a:ext>
            </a:extLst>
          </p:cNvPr>
          <p:cNvSpPr/>
          <p:nvPr/>
        </p:nvSpPr>
        <p:spPr>
          <a:xfrm>
            <a:off x="2843808" y="3356992"/>
            <a:ext cx="3096344" cy="504056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3CDDA0-6D74-4019-827F-AE6DFC6920E6}"/>
              </a:ext>
            </a:extLst>
          </p:cNvPr>
          <p:cNvSpPr/>
          <p:nvPr/>
        </p:nvSpPr>
        <p:spPr>
          <a:xfrm>
            <a:off x="2843808" y="3933056"/>
            <a:ext cx="3096344" cy="504056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118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33D29E-D19C-4D95-90C7-A3A009B4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16)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1F40782-C81C-4C6E-9499-E243487AD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69BC4B-C83C-4881-9069-22CF05E9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BF33AB-EDB3-46F1-9CAA-77808BAC2294}"/>
              </a:ext>
            </a:extLst>
          </p:cNvPr>
          <p:cNvSpPr/>
          <p:nvPr/>
        </p:nvSpPr>
        <p:spPr>
          <a:xfrm>
            <a:off x="2627784" y="2852936"/>
            <a:ext cx="3456384" cy="187220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FE67D8-7014-4E1D-B139-BF0FBAA6A92F}"/>
              </a:ext>
            </a:extLst>
          </p:cNvPr>
          <p:cNvSpPr/>
          <p:nvPr/>
        </p:nvSpPr>
        <p:spPr>
          <a:xfrm>
            <a:off x="2843808" y="3140968"/>
            <a:ext cx="3096344" cy="72008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C10168-8B1A-4327-B684-0DF0825AD142}"/>
              </a:ext>
            </a:extLst>
          </p:cNvPr>
          <p:cNvSpPr/>
          <p:nvPr/>
        </p:nvSpPr>
        <p:spPr>
          <a:xfrm>
            <a:off x="2843808" y="3933056"/>
            <a:ext cx="3096344" cy="504056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090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60553E-85F1-4BE5-A2A7-586D4E74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提醒</a:t>
            </a:r>
            <a:r>
              <a:rPr lang="en-US" altLang="zh-TW" dirty="0"/>
              <a:t>:</a:t>
            </a:r>
            <a:r>
              <a:rPr lang="zh-TW" altLang="en-US" dirty="0"/>
              <a:t> 目標</a:t>
            </a:r>
            <a:r>
              <a:rPr lang="en-US" altLang="zh-TW" dirty="0"/>
              <a:t>(</a:t>
            </a:r>
            <a:r>
              <a:rPr lang="zh-TW" altLang="en-US" dirty="0"/>
              <a:t>左欄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DAB31D1-106F-4547-A5AE-C1B49D96A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917" y="1836738"/>
            <a:ext cx="721908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EB058-7EEC-4259-9AE4-C60D43A8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6A4572-4F39-406C-9A13-E0C28BA4B9B2}"/>
              </a:ext>
            </a:extLst>
          </p:cNvPr>
          <p:cNvSpPr/>
          <p:nvPr/>
        </p:nvSpPr>
        <p:spPr>
          <a:xfrm>
            <a:off x="899592" y="2564904"/>
            <a:ext cx="5256584" cy="2016224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385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7884A4-927E-4696-8F73-EB360892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17)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44F2027-0D94-4984-9E8B-AC106E576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C60D6E-BE8A-4554-AFC8-5A7150D0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19F2B8-2B39-4C96-98E6-6C87C23BBB3D}"/>
              </a:ext>
            </a:extLst>
          </p:cNvPr>
          <p:cNvSpPr/>
          <p:nvPr/>
        </p:nvSpPr>
        <p:spPr>
          <a:xfrm>
            <a:off x="2843808" y="3645024"/>
            <a:ext cx="3096344" cy="1296144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1523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5FC926-C910-4A77-90BE-F3BE8279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18)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BFA83D5-0F1B-4BF6-BBFA-9147F6D69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EC4D3B7-B579-4C22-876A-C9A5576D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E1B9CF-9359-418A-BE79-A93F41D59E57}"/>
              </a:ext>
            </a:extLst>
          </p:cNvPr>
          <p:cNvSpPr/>
          <p:nvPr/>
        </p:nvSpPr>
        <p:spPr>
          <a:xfrm>
            <a:off x="2843808" y="3573016"/>
            <a:ext cx="3672408" cy="1512168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FA7C15-6A2A-4BB6-AAD4-D5F6D6978CDF}"/>
              </a:ext>
            </a:extLst>
          </p:cNvPr>
          <p:cNvSpPr/>
          <p:nvPr/>
        </p:nvSpPr>
        <p:spPr>
          <a:xfrm>
            <a:off x="2987824" y="3789040"/>
            <a:ext cx="3456384" cy="64807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51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6C60-2DF9-48EA-B1A5-46F418FA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19)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DDF61EE-3D11-4146-98B2-43108455A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5540E6-B18C-4677-BCF4-A63C16F6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24EC21-604C-481E-956A-B49CCB1FFB44}"/>
              </a:ext>
            </a:extLst>
          </p:cNvPr>
          <p:cNvSpPr/>
          <p:nvPr/>
        </p:nvSpPr>
        <p:spPr>
          <a:xfrm>
            <a:off x="2843808" y="3573016"/>
            <a:ext cx="4536504" cy="1512168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510BF5-3C4D-4D02-AD38-DD67CF6B99DA}"/>
              </a:ext>
            </a:extLst>
          </p:cNvPr>
          <p:cNvSpPr/>
          <p:nvPr/>
        </p:nvSpPr>
        <p:spPr>
          <a:xfrm>
            <a:off x="3089482" y="4221088"/>
            <a:ext cx="3930790" cy="50405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091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6DC404-6352-4A7A-9A12-A752020E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 </a:t>
            </a:r>
            <a:r>
              <a:rPr lang="zh-TW" altLang="en-US" dirty="0"/>
              <a:t>修改</a:t>
            </a:r>
            <a:r>
              <a:rPr lang="en-US" altLang="zh-TW" dirty="0"/>
              <a:t>CartScreen.js (step 20)</a:t>
            </a:r>
            <a:r>
              <a:rPr lang="zh-TW" altLang="en-US" dirty="0"/>
              <a:t>左欄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cart-list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DE190CA-8ACA-4CD4-AE40-C857E298C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6237C0-B05D-48B0-9F0C-0049DEEDD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392279-901A-4A92-9D0A-1E8E27AE1087}"/>
              </a:ext>
            </a:extLst>
          </p:cNvPr>
          <p:cNvSpPr/>
          <p:nvPr/>
        </p:nvSpPr>
        <p:spPr>
          <a:xfrm>
            <a:off x="2771800" y="4077072"/>
            <a:ext cx="1440160" cy="288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89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D8A1-F5E6-4728-A324-9D964EAD4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C6D45B-5A41-4C16-B445-771175BB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F5AD8DBE-15A0-45C0-BF4A-596A3CA73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287" y="1719263"/>
            <a:ext cx="7235425" cy="4411662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834678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753CAD-2A78-4961-B30B-79D29C98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1)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9CCCBD7-20A8-4C2E-A2A9-6BA33EDF7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067" y="1719263"/>
            <a:ext cx="7049865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308E87-3859-4E8A-B636-59B746BA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DC8011-19CD-4CF8-B2AE-7A4919FB14D5}"/>
              </a:ext>
            </a:extLst>
          </p:cNvPr>
          <p:cNvSpPr/>
          <p:nvPr/>
        </p:nvSpPr>
        <p:spPr>
          <a:xfrm>
            <a:off x="2771800" y="3284984"/>
            <a:ext cx="3312368" cy="12961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87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0C3F4-E91C-40F7-9A05-7625C0AF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A3D264-27DD-4307-BF03-BCB46D672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/>
              <a:t>建立</a:t>
            </a:r>
            <a:r>
              <a:rPr lang="en-US" altLang="zh-TW" sz="2400" dirty="0"/>
              <a:t>CartScreen.js</a:t>
            </a:r>
          </a:p>
          <a:p>
            <a:r>
              <a:rPr lang="en-US" altLang="zh-TW" sz="2400" dirty="0" err="1"/>
              <a:t>parseRequestUrl</a:t>
            </a:r>
            <a:endParaRPr lang="en-US" altLang="zh-TW" sz="2400" dirty="0"/>
          </a:p>
          <a:p>
            <a:r>
              <a:rPr lang="en-US" altLang="zh-TW" sz="2400" dirty="0" err="1"/>
              <a:t>getProduct</a:t>
            </a:r>
            <a:endParaRPr lang="en-US" altLang="zh-TW" sz="2400" dirty="0"/>
          </a:p>
          <a:p>
            <a:pPr lvl="1"/>
            <a:r>
              <a:rPr lang="en-US" altLang="zh-TW" sz="2400" dirty="0"/>
              <a:t>request.id</a:t>
            </a:r>
          </a:p>
          <a:p>
            <a:r>
              <a:rPr lang="en-US" altLang="zh-TW" sz="2400" dirty="0" err="1"/>
              <a:t>addToCart</a:t>
            </a:r>
            <a:endParaRPr lang="en-US" altLang="zh-TW" sz="2400" dirty="0"/>
          </a:p>
          <a:p>
            <a:r>
              <a:rPr lang="en-US" altLang="zh-TW" sz="2400" dirty="0" err="1"/>
              <a:t>getCartItems</a:t>
            </a:r>
            <a:endParaRPr lang="en-US" altLang="zh-TW" sz="2400" dirty="0"/>
          </a:p>
          <a:p>
            <a:r>
              <a:rPr lang="en-US" altLang="zh-TW" sz="2400" dirty="0" err="1"/>
              <a:t>cartItem.find</a:t>
            </a:r>
            <a:endParaRPr lang="en-US" altLang="zh-TW" sz="2400" dirty="0"/>
          </a:p>
          <a:p>
            <a:r>
              <a:rPr lang="en-US" altLang="zh-TW" sz="2400" dirty="0"/>
              <a:t>if </a:t>
            </a:r>
            <a:r>
              <a:rPr lang="en-US" altLang="zh-TW" sz="2400" dirty="0" err="1"/>
              <a:t>existItem</a:t>
            </a:r>
            <a:r>
              <a:rPr lang="en-US" altLang="zh-TW" sz="2400" dirty="0"/>
              <a:t> update qty</a:t>
            </a:r>
          </a:p>
          <a:p>
            <a:r>
              <a:rPr lang="en-US" altLang="zh-TW" sz="2400" dirty="0"/>
              <a:t>else add item</a:t>
            </a:r>
          </a:p>
          <a:p>
            <a:r>
              <a:rPr lang="en-US" altLang="zh-TW" sz="2400" dirty="0" err="1"/>
              <a:t>setCartItems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B5B99B-5872-44EE-9666-4F424AA3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3746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2180F-E3FB-4C74-9D88-2438BA95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53B7896-B359-4AD0-8745-67FA427AD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801" y="1719263"/>
            <a:ext cx="7104398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ECB4B-86DD-4129-B472-23416E79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34678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24F583-1D80-468F-9B08-4C2926E3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F6C5664-34E7-4789-8ACC-E6F79815E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428" y="1700808"/>
            <a:ext cx="7465343" cy="4698358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EFFB10-FEF2-49D1-9EDD-5DC55335A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D098F3-C1E9-4C5A-A491-C6643B007A31}"/>
              </a:ext>
            </a:extLst>
          </p:cNvPr>
          <p:cNvSpPr/>
          <p:nvPr/>
        </p:nvSpPr>
        <p:spPr>
          <a:xfrm>
            <a:off x="2555776" y="4581128"/>
            <a:ext cx="3312368" cy="15841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6248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0F8FE-1376-491C-88D7-F6C98F2A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7B3CC3A-B772-4ABD-800F-05EC62854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801" y="1719263"/>
            <a:ext cx="7104398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47332A-BDEE-48F5-86A3-BC408788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1922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F8E439-CE16-4808-9029-312FBE08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3)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960331E-EE3E-4A1C-9960-755AF6D6F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D652B2-FFC5-4E0A-82CD-026FDB42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567616-4688-407A-BE03-761B2313E320}"/>
              </a:ext>
            </a:extLst>
          </p:cNvPr>
          <p:cNvSpPr/>
          <p:nvPr/>
        </p:nvSpPr>
        <p:spPr>
          <a:xfrm>
            <a:off x="2123728" y="3861048"/>
            <a:ext cx="3312368" cy="2160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40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72EFE8-7791-42E3-A5AE-CB8B8D9E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4)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67E7F86-2850-4BE1-8ECF-22E8338A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632" y="1700808"/>
            <a:ext cx="7408219" cy="4642690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A99309-74F5-47AB-9006-05CE267B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78CC23-D4E5-4155-A635-ABF761804382}"/>
              </a:ext>
            </a:extLst>
          </p:cNvPr>
          <p:cNvSpPr/>
          <p:nvPr/>
        </p:nvSpPr>
        <p:spPr>
          <a:xfrm>
            <a:off x="3059832" y="3356992"/>
            <a:ext cx="2376264" cy="288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782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9172A-AE55-469A-9E7E-F71F4E61B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D47C9C5-F385-489E-9727-8734B9DEF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731" y="1719263"/>
            <a:ext cx="7092538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510F53-BE4A-42EE-B322-0ADEE972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31495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38809-E01D-4EE2-9B09-B78CE52F9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5)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8CF43BE-E13C-45CF-B45D-8467D04D9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998" y="1653163"/>
            <a:ext cx="7694003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26B5FE-A395-441D-AE94-F4B453AB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F21BF1-44F9-42F4-84DD-2A57DA054830}"/>
              </a:ext>
            </a:extLst>
          </p:cNvPr>
          <p:cNvSpPr/>
          <p:nvPr/>
        </p:nvSpPr>
        <p:spPr>
          <a:xfrm>
            <a:off x="2915816" y="4797151"/>
            <a:ext cx="2952328" cy="13337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521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BE874-356B-4D4B-8F06-C9AC349A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B10718-8AED-4043-8D08-EAD8ED223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192" y="1719263"/>
            <a:ext cx="7173616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82A9A8-0D4A-4B05-98F5-03BFB5C3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3899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8C1AC-AD0F-4081-8EC0-6AD18C82A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6)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8E01F40-D8C2-4EB1-B193-3DA6AA4A3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1" y="1599917"/>
            <a:ext cx="7352320" cy="4781411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919A2-D71D-4217-9A5B-077E8B538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6063B6-6269-4A73-A5F2-8687E5C619F0}"/>
              </a:ext>
            </a:extLst>
          </p:cNvPr>
          <p:cNvSpPr/>
          <p:nvPr/>
        </p:nvSpPr>
        <p:spPr>
          <a:xfrm>
            <a:off x="2411760" y="5695628"/>
            <a:ext cx="2952328" cy="8679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020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46AC0A-E46E-4C8F-8423-EF53DF8D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00C706C-A27F-49A9-923E-B1CF6878C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9110"/>
            <a:ext cx="8229600" cy="4311967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3880D8-943B-460C-99E4-E2C410E52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666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kumimoji="0" lang="zh-TW" altLang="en-US" sz="4000" dirty="0">
                <a:latin typeface="Times New Roman" pitchFamily="18" charset="0"/>
              </a:rPr>
              <a:t>建立 </a:t>
            </a:r>
            <a:r>
              <a:rPr kumimoji="0" lang="en-US" altLang="zh-TW" sz="4000" dirty="0">
                <a:latin typeface="Times New Roman" pitchFamily="18" charset="0"/>
              </a:rPr>
              <a:t>CartScreen.js</a:t>
            </a:r>
            <a:endParaRPr kumimoji="0" lang="zh-TW" altLang="en-US" sz="4000" dirty="0">
              <a:latin typeface="Times New Roman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E0D00D-93F8-48D9-90FE-89CF7E25F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5468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7D721-D593-4142-868A-AE5799C3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7)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6FEFFB7-6B4D-4D11-89FA-5A93EF1F0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711651"/>
            <a:ext cx="7428044" cy="4536749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F0DDD4-3D92-4404-9BBC-D8C92208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D02029-5D9C-47DB-AC00-190E7506CD7E}"/>
              </a:ext>
            </a:extLst>
          </p:cNvPr>
          <p:cNvSpPr/>
          <p:nvPr/>
        </p:nvSpPr>
        <p:spPr>
          <a:xfrm>
            <a:off x="2555776" y="5589240"/>
            <a:ext cx="2952328" cy="8679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7791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4DC6E6-DB33-4E3A-827E-2C68EDDC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17F9E4B-21F9-4048-9B04-E65BE8D62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3200"/>
            <a:ext cx="8229600" cy="4303788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FD769-7F9F-4477-AF95-EF17A5DB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88281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60F05-FB4C-450F-A9F6-81968755A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8)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00E1C5B-F02F-4E63-83DA-C7E6BAE5F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886" y="1587310"/>
            <a:ext cx="7712427" cy="4529137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D9A752-A1D9-4058-8218-9696EF86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DB88EBA-A3CF-4605-A25B-7963831DD20A}"/>
              </a:ext>
            </a:extLst>
          </p:cNvPr>
          <p:cNvSpPr/>
          <p:nvPr/>
        </p:nvSpPr>
        <p:spPr>
          <a:xfrm>
            <a:off x="2555776" y="4365104"/>
            <a:ext cx="2952328" cy="18233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76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3CEC9-465C-4603-A665-739CC553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44E126F-023A-40FB-B11A-8BB72DDBA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69315"/>
            <a:ext cx="8229600" cy="4311557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A8F9D0-BFC4-48AE-B0F3-CC3EB632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8610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4E6D24B6-9C51-4AD2-A3D0-F5B992C55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97BC2C-D37A-419E-AE1C-F606E402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</a:t>
            </a:r>
            <a:r>
              <a:rPr lang="zh-TW" altLang="en-US" dirty="0"/>
              <a:t> 修改</a:t>
            </a:r>
            <a:r>
              <a:rPr lang="en-US" altLang="zh-TW" dirty="0"/>
              <a:t>style.css (step 9)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AB16AB-1329-40BC-B94F-C50B7F4F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0BD909-896A-4C9A-8157-68535195D5AF}"/>
              </a:ext>
            </a:extLst>
          </p:cNvPr>
          <p:cNvSpPr/>
          <p:nvPr/>
        </p:nvSpPr>
        <p:spPr>
          <a:xfrm>
            <a:off x="1979712" y="3140968"/>
            <a:ext cx="2952328" cy="18233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45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DD16E-8577-4149-BB2D-BFA0521E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本工作執行結果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55A4B3-6C02-4F5D-9A75-45880AC8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F005FBE-1AFC-4BC6-8265-B4BFFC9D7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3593"/>
            <a:ext cx="8229600" cy="4303002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711659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 eaLnBrk="1" hangingPunct="1"/>
            <a:r>
              <a:rPr lang="zh-TW" altLang="en-US" sz="4000" dirty="0"/>
              <a:t>更新並刪除購物車商品項目</a:t>
            </a:r>
            <a:endParaRPr kumimoji="0" lang="zh-TW" altLang="en-US" sz="4000" dirty="0">
              <a:latin typeface="Times New Roman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E0D00D-93F8-48D9-90FE-89CF7E25FA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807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DD16E-8577-4149-BB2D-BFA0521E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工作項目</a:t>
            </a:r>
            <a:r>
              <a:rPr lang="en-US" altLang="zh-TW" dirty="0"/>
              <a:t>(</a:t>
            </a:r>
            <a:r>
              <a:rPr lang="zh-TW" altLang="en-US" dirty="0"/>
              <a:t>分成</a:t>
            </a:r>
            <a:r>
              <a:rPr lang="en-US" altLang="zh-TW" dirty="0"/>
              <a:t>”</a:t>
            </a:r>
            <a:r>
              <a:rPr lang="zh-TW" altLang="en-US" dirty="0"/>
              <a:t>左目標</a:t>
            </a:r>
            <a:r>
              <a:rPr lang="en-US" altLang="zh-TW" dirty="0"/>
              <a:t>”</a:t>
            </a:r>
            <a:r>
              <a:rPr lang="zh-TW" altLang="en-US" dirty="0"/>
              <a:t>和</a:t>
            </a:r>
            <a:r>
              <a:rPr lang="en-US" altLang="zh-TW" dirty="0"/>
              <a:t>”</a:t>
            </a:r>
            <a:r>
              <a:rPr lang="zh-TW" altLang="en-US" dirty="0"/>
              <a:t>右目標</a:t>
            </a:r>
            <a:r>
              <a:rPr lang="en-US" altLang="zh-TW" dirty="0"/>
              <a:t>”)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55A4B3-6C02-4F5D-9A75-45880AC8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67</a:t>
            </a:fld>
            <a:endParaRPr lang="en-US" altLang="zh-TW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2F005FBE-1AFC-4BC6-8265-B4BFFC9D7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3593"/>
            <a:ext cx="8229600" cy="4303002"/>
          </a:xfrm>
          <a:ln>
            <a:solidFill>
              <a:srgbClr val="00B050"/>
            </a:solidFill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06A1E85-CC8C-4BFB-824F-C56F8890651D}"/>
              </a:ext>
            </a:extLst>
          </p:cNvPr>
          <p:cNvSpPr/>
          <p:nvPr/>
        </p:nvSpPr>
        <p:spPr>
          <a:xfrm>
            <a:off x="1187624" y="2780928"/>
            <a:ext cx="2952328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7A8F77-DDF5-48C0-8F60-B64FB68C3124}"/>
              </a:ext>
            </a:extLst>
          </p:cNvPr>
          <p:cNvSpPr/>
          <p:nvPr/>
        </p:nvSpPr>
        <p:spPr>
          <a:xfrm>
            <a:off x="6012160" y="2492896"/>
            <a:ext cx="2952328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3066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004237-6CEC-4AA7-9028-9309FE35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1)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0835E08-227E-49D0-87F8-8018FB981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96C0B-CF8D-4573-A1D8-7A21F7017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001168-7011-4054-A523-77AEC26092DC}"/>
              </a:ext>
            </a:extLst>
          </p:cNvPr>
          <p:cNvSpPr/>
          <p:nvPr/>
        </p:nvSpPr>
        <p:spPr>
          <a:xfrm>
            <a:off x="3203848" y="4005063"/>
            <a:ext cx="2664296" cy="14401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8E7A034-D001-4447-8946-0E652DB56952}"/>
              </a:ext>
            </a:extLst>
          </p:cNvPr>
          <p:cNvSpPr/>
          <p:nvPr/>
        </p:nvSpPr>
        <p:spPr>
          <a:xfrm>
            <a:off x="2267744" y="3861048"/>
            <a:ext cx="4536504" cy="576064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7894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4C194-2D48-43A4-A0DB-D2E8E30E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24E745D-AA7F-408C-8A5A-8C28E2D8A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17C279-D30B-4D37-8C34-38305187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8BE1A89-FF57-4700-B3D8-9BFF0485FC7D}"/>
              </a:ext>
            </a:extLst>
          </p:cNvPr>
          <p:cNvSpPr/>
          <p:nvPr/>
        </p:nvSpPr>
        <p:spPr>
          <a:xfrm>
            <a:off x="3059832" y="4005065"/>
            <a:ext cx="3384376" cy="4320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B70A03-BE27-44C9-AB15-4AEF509A9C1D}"/>
              </a:ext>
            </a:extLst>
          </p:cNvPr>
          <p:cNvSpPr/>
          <p:nvPr/>
        </p:nvSpPr>
        <p:spPr>
          <a:xfrm>
            <a:off x="2267744" y="3861048"/>
            <a:ext cx="4536504" cy="792088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02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>
            <a:extLst>
              <a:ext uri="{FF2B5EF4-FFF2-40B4-BE49-F238E27FC236}">
                <a16:creationId xmlns:a16="http://schemas.microsoft.com/office/drawing/2014/main" id="{B08D370C-A40C-4484-B80E-5FF4A11C6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667303B-476F-4916-8E2D-F98D1784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1: </a:t>
            </a:r>
            <a:r>
              <a:rPr lang="zh-TW" altLang="en-US" dirty="0"/>
              <a:t>目錄</a:t>
            </a:r>
            <a:r>
              <a:rPr lang="en-US" altLang="zh-TW" dirty="0"/>
              <a:t>[screen]</a:t>
            </a:r>
            <a:r>
              <a:rPr lang="zh-TW" altLang="en-US" dirty="0"/>
              <a:t>建立並撰寫</a:t>
            </a:r>
            <a:r>
              <a:rPr lang="en-US" altLang="zh-TW" dirty="0"/>
              <a:t>CartScreen.js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AB8E2F-D6B0-4418-8AED-422F1137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01A0E2-9A44-4AAD-BD5B-61F07F43FBA3}"/>
              </a:ext>
            </a:extLst>
          </p:cNvPr>
          <p:cNvSpPr/>
          <p:nvPr/>
        </p:nvSpPr>
        <p:spPr>
          <a:xfrm>
            <a:off x="2051720" y="2060848"/>
            <a:ext cx="3600400" cy="136815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4243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3A8A36E5-43BA-4CD4-BBAE-51B5A2F1F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A1B40F-9803-4F19-A058-FFCB8807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4)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BB7661-E750-49BF-94FB-E0D6B35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796CFB-A7EC-4FED-A5B0-D34C69531C0F}"/>
              </a:ext>
            </a:extLst>
          </p:cNvPr>
          <p:cNvSpPr/>
          <p:nvPr/>
        </p:nvSpPr>
        <p:spPr>
          <a:xfrm>
            <a:off x="2699792" y="3501008"/>
            <a:ext cx="4536504" cy="1296144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C31867-11F8-4D66-B9A8-89521833B079}"/>
              </a:ext>
            </a:extLst>
          </p:cNvPr>
          <p:cNvSpPr/>
          <p:nvPr/>
        </p:nvSpPr>
        <p:spPr>
          <a:xfrm>
            <a:off x="3275856" y="3717031"/>
            <a:ext cx="3384376" cy="7920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537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F52B2-69BE-4D76-AA4E-7158060D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FF6D8-25E9-454C-9E2C-40EAD575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https://developer.mozilla.org/en-US/docs/Web/JavaScript/Reference/Global_Objects/Array/concat</a:t>
            </a:r>
            <a:endParaRPr lang="en-US" altLang="zh-TW" dirty="0"/>
          </a:p>
          <a:p>
            <a:pPr lvl="1"/>
            <a:r>
              <a:rPr lang="en-US" altLang="zh-TW" dirty="0"/>
              <a:t>“[…Array()]”: </a:t>
            </a:r>
            <a:r>
              <a:rPr lang="zh-TW" altLang="en-US" dirty="0"/>
              <a:t>代表擴展陣列元素</a:t>
            </a:r>
            <a:endParaRPr lang="en-US" altLang="zh-TW" dirty="0"/>
          </a:p>
          <a:p>
            <a:pPr lvl="2"/>
            <a:r>
              <a:rPr lang="zh-TW" altLang="en-US" b="1" dirty="0">
                <a:solidFill>
                  <a:srgbClr val="000000"/>
                </a:solidFill>
                <a:latin typeface="Helvetica Neue"/>
              </a:rPr>
              <a:t>範例</a:t>
            </a:r>
            <a:r>
              <a:rPr lang="en-US" altLang="zh-TW" b="1" dirty="0">
                <a:solidFill>
                  <a:srgbClr val="000000"/>
                </a:solidFill>
                <a:latin typeface="Helvetica Neue"/>
              </a:rPr>
              <a:t>:</a:t>
            </a:r>
            <a:r>
              <a:rPr lang="zh-TW" altLang="en-US" b="1" dirty="0">
                <a:solidFill>
                  <a:srgbClr val="000000"/>
                </a:solidFill>
                <a:latin typeface="Helvetica Neue"/>
              </a:rPr>
              <a:t> 可將程式碼</a:t>
            </a:r>
            <a:r>
              <a:rPr lang="en-US" altLang="zh-TW" sz="1500" b="1" dirty="0">
                <a:solidFill>
                  <a:srgbClr val="000000"/>
                </a:solidFill>
                <a:latin typeface="Helvetica Neue"/>
              </a:rPr>
              <a:t>const array3 = array1.concat(array2);</a:t>
            </a:r>
          </a:p>
          <a:p>
            <a:pPr lvl="2"/>
            <a:r>
              <a:rPr lang="zh-TW" altLang="en-US" sz="1500" b="1" i="0" dirty="0">
                <a:solidFill>
                  <a:srgbClr val="000000"/>
                </a:solidFill>
                <a:effectLst/>
                <a:latin typeface="Helvetica Neue"/>
              </a:rPr>
              <a:t>改成</a:t>
            </a:r>
            <a:r>
              <a:rPr lang="en-US" altLang="zh-TW" sz="1500" b="1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  <a:r>
              <a:rPr lang="zh-TW" altLang="en-US" sz="15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zh-TW" sz="1500" b="1" i="0" dirty="0">
                <a:solidFill>
                  <a:srgbClr val="000000"/>
                </a:solidFill>
                <a:effectLst/>
                <a:latin typeface="Helvetica Neue"/>
              </a:rPr>
              <a:t>const array3 = […array1,…array2];</a:t>
            </a:r>
          </a:p>
          <a:p>
            <a:r>
              <a:rPr lang="en-US" altLang="zh-TW" sz="2800" b="1" i="0" dirty="0" err="1">
                <a:solidFill>
                  <a:srgbClr val="000000"/>
                </a:solidFill>
                <a:effectLst/>
                <a:latin typeface="Helvetica Neue"/>
              </a:rPr>
              <a:t>Array.keys</a:t>
            </a:r>
            <a:r>
              <a:rPr lang="en-US" altLang="zh-TW" sz="2800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</a:p>
          <a:p>
            <a:pPr lvl="1"/>
            <a:r>
              <a:rPr lang="zh-TW" altLang="en-US" sz="2800" b="1" i="0" dirty="0">
                <a:solidFill>
                  <a:srgbClr val="000000"/>
                </a:solidFill>
                <a:effectLst/>
                <a:latin typeface="Helvetica Neue"/>
              </a:rPr>
              <a:t>可參考</a:t>
            </a:r>
            <a:r>
              <a:rPr lang="en-US" altLang="zh-TW" sz="2800" b="1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  <a:r>
              <a:rPr lang="zh-TW" altLang="en-US" sz="28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zh-TW" sz="2800" dirty="0" err="1">
                <a:hlinkClick r:id="rId3"/>
              </a:rPr>
              <a:t>Array.prototype.keys</a:t>
            </a:r>
            <a:r>
              <a:rPr lang="en-US" altLang="zh-TW" sz="2800" dirty="0">
                <a:hlinkClick r:id="rId3"/>
              </a:rPr>
              <a:t>() - JavaScript | MDN (mozilla.org)</a:t>
            </a:r>
            <a:endParaRPr lang="en-US" altLang="zh-TW" sz="2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C9A11-FC51-4472-BE01-FB34C5F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9857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F52B2-69BE-4D76-AA4E-7158060D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FF6D8-25E9-454C-9E2C-40EAD575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Array.prototype.map</a:t>
            </a:r>
            <a:r>
              <a:rPr lang="en-US" altLang="zh-TW" dirty="0">
                <a:hlinkClick r:id="rId2"/>
              </a:rPr>
              <a:t>() - JavaScript | MDN (mozilla.org)</a:t>
            </a:r>
            <a:endParaRPr lang="en-US" altLang="zh-TW" dirty="0"/>
          </a:p>
          <a:p>
            <a:pPr lvl="1"/>
            <a:r>
              <a:rPr lang="en-US" altLang="zh-TW" sz="2400" b="1" i="0" dirty="0" err="1">
                <a:solidFill>
                  <a:srgbClr val="000000"/>
                </a:solidFill>
                <a:effectLst/>
                <a:latin typeface="Helvetica Neue"/>
              </a:rPr>
              <a:t>Array.</a:t>
            </a:r>
            <a:r>
              <a:rPr lang="en-US" altLang="zh-TW" sz="2400" b="1" dirty="0" err="1">
                <a:solidFill>
                  <a:srgbClr val="000000"/>
                </a:solidFill>
                <a:latin typeface="Helvetica Neue"/>
              </a:rPr>
              <a:t>map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Helvetica Neue"/>
              </a:rPr>
              <a:t>()</a:t>
            </a:r>
            <a:r>
              <a:rPr lang="en-US" altLang="zh-TW" sz="2400" b="1" dirty="0">
                <a:solidFill>
                  <a:srgbClr val="000000"/>
                </a:solidFill>
                <a:latin typeface="Helvetica Neue"/>
              </a:rPr>
              <a:t>:</a:t>
            </a:r>
            <a:r>
              <a:rPr lang="zh-TW" altLang="en-US" sz="2400" b="1" dirty="0">
                <a:solidFill>
                  <a:srgbClr val="000000"/>
                </a:solidFill>
                <a:latin typeface="Helvetica Neue"/>
              </a:rPr>
              <a:t> 可一個接著一個，使用所有陣列內的元素。</a:t>
            </a:r>
            <a:endParaRPr lang="en-US" altLang="zh-TW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C9A11-FC51-4472-BE01-FB34C5F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27713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21A27A-6C97-473B-B75D-C0B216BF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5)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DFB9A9B-E549-4B14-AB9E-15FCB2A4E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A07B6B-DA3D-4971-AC2E-2E6A07CF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C12E55-5029-4457-B27E-DACD2DA77960}"/>
              </a:ext>
            </a:extLst>
          </p:cNvPr>
          <p:cNvSpPr/>
          <p:nvPr/>
        </p:nvSpPr>
        <p:spPr>
          <a:xfrm>
            <a:off x="2699792" y="2708920"/>
            <a:ext cx="4536504" cy="1512168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80E7C9E-2A8A-4195-8711-FCC864A1BAEA}"/>
              </a:ext>
            </a:extLst>
          </p:cNvPr>
          <p:cNvSpPr/>
          <p:nvPr/>
        </p:nvSpPr>
        <p:spPr>
          <a:xfrm>
            <a:off x="3275856" y="2924942"/>
            <a:ext cx="3384376" cy="108012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583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9E05C-C80E-488E-A99B-826EDC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3D4CFC3-5BF6-47F1-AFC6-F2D412EC6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8508"/>
            <a:ext cx="8229600" cy="4333171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983292-D445-45F2-9AD3-88B52A1A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48405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9E05C-C80E-488E-A99B-826EDC8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</a:t>
            </a:r>
            <a:r>
              <a:rPr lang="en-US" altLang="zh-TW" dirty="0"/>
              <a:t>:</a:t>
            </a:r>
            <a:r>
              <a:rPr lang="zh-TW" altLang="en-US" dirty="0"/>
              <a:t> 選定數量，更改</a:t>
            </a:r>
            <a:r>
              <a:rPr lang="en-US" altLang="zh-TW" dirty="0"/>
              <a:t>Subtotal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3D4CFC3-5BF6-47F1-AFC6-F2D412EC6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58508"/>
            <a:ext cx="8229600" cy="4333171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983292-D445-45F2-9AD3-88B52A1A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9549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2EEEA-779E-4B95-B2FB-C1069845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6)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2A6D024-1317-4360-A383-FFEC73CFC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633832-F486-4E13-9281-8E453F02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4624B5-BCD6-45FD-9C57-5C2250DAE58A}"/>
              </a:ext>
            </a:extLst>
          </p:cNvPr>
          <p:cNvSpPr/>
          <p:nvPr/>
        </p:nvSpPr>
        <p:spPr>
          <a:xfrm>
            <a:off x="2303748" y="4005064"/>
            <a:ext cx="4536504" cy="576064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4A4C94F-687F-483F-B7F6-34ECD00A9A08}"/>
              </a:ext>
            </a:extLst>
          </p:cNvPr>
          <p:cNvSpPr/>
          <p:nvPr/>
        </p:nvSpPr>
        <p:spPr>
          <a:xfrm>
            <a:off x="2483768" y="4077072"/>
            <a:ext cx="3816424" cy="3016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140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CA860-8365-4C9C-976E-49EC6A4D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7)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8AE1435-36B9-496D-80D8-A5DA87D5E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FEB697-74FC-47ED-AB4B-A7FCD5D85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311060-0F4A-4951-8919-1202A0C552BA}"/>
              </a:ext>
            </a:extLst>
          </p:cNvPr>
          <p:cNvSpPr/>
          <p:nvPr/>
        </p:nvSpPr>
        <p:spPr>
          <a:xfrm>
            <a:off x="2303748" y="3789040"/>
            <a:ext cx="4536504" cy="936104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0715976-83D4-4F89-BF28-64A48D6A7C1E}"/>
              </a:ext>
            </a:extLst>
          </p:cNvPr>
          <p:cNvSpPr/>
          <p:nvPr/>
        </p:nvSpPr>
        <p:spPr>
          <a:xfrm>
            <a:off x="2483768" y="4005064"/>
            <a:ext cx="3816424" cy="5760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6948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DE4ED-B028-414B-88E2-E1BEAB5C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8)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2CA3C9A-8B06-4211-A9EA-CE5816E3F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9F5D00-6A99-4D83-92BE-C4F00EAA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BFE2C9-F3C9-4E1C-A039-BF6D94802B56}"/>
              </a:ext>
            </a:extLst>
          </p:cNvPr>
          <p:cNvSpPr/>
          <p:nvPr/>
        </p:nvSpPr>
        <p:spPr>
          <a:xfrm>
            <a:off x="2303748" y="3789040"/>
            <a:ext cx="4536504" cy="1224136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83E881-7F23-4608-AB4B-3E614B9A272E}"/>
              </a:ext>
            </a:extLst>
          </p:cNvPr>
          <p:cNvSpPr/>
          <p:nvPr/>
        </p:nvSpPr>
        <p:spPr>
          <a:xfrm>
            <a:off x="2483768" y="4005064"/>
            <a:ext cx="4176464" cy="7200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865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F52B2-69BE-4D76-AA4E-7158060D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FF6D8-25E9-454C-9E2C-40EAD575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https://developer.mozilla.org/zh-CN/</a:t>
            </a:r>
            <a:endParaRPr lang="en-US" altLang="zh-TW" dirty="0"/>
          </a:p>
          <a:p>
            <a:pPr lvl="1"/>
            <a:r>
              <a:rPr lang="zh-TW" altLang="en-US" dirty="0"/>
              <a:t>關鍵字搜尋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en-US" altLang="zh-TW" dirty="0" err="1"/>
              <a:t>addEventListener</a:t>
            </a:r>
            <a:r>
              <a:rPr lang="en-US" altLang="zh-TW" dirty="0"/>
              <a:t>()”</a:t>
            </a:r>
          </a:p>
          <a:p>
            <a:pPr lvl="1"/>
            <a:r>
              <a:rPr lang="zh-TW" altLang="en-US" dirty="0"/>
              <a:t>關鍵字搜尋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en-US" altLang="zh-TW" dirty="0" err="1"/>
              <a:t>Array.find</a:t>
            </a:r>
            <a:r>
              <a:rPr lang="en-US" altLang="zh-TW" dirty="0"/>
              <a:t>()”</a:t>
            </a:r>
          </a:p>
          <a:p>
            <a:r>
              <a:rPr lang="en-US" altLang="zh-TW" dirty="0" err="1">
                <a:hlinkClick r:id="rId3"/>
              </a:rPr>
              <a:t>HTMLElement</a:t>
            </a:r>
            <a:r>
              <a:rPr lang="en-US" altLang="zh-TW" dirty="0">
                <a:hlinkClick r:id="rId3"/>
              </a:rPr>
              <a:t>: change event - Web APIs | MDN (mozilla.org)</a:t>
            </a:r>
            <a:endParaRPr lang="en-US" altLang="zh-TW" dirty="0"/>
          </a:p>
          <a:p>
            <a:pPr lvl="1"/>
            <a:r>
              <a:rPr lang="en-US" altLang="zh-TW" dirty="0" err="1"/>
              <a:t>addEventListener</a:t>
            </a:r>
            <a:r>
              <a:rPr lang="en-US" altLang="zh-TW" dirty="0"/>
              <a:t>(‘change’, 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C9A11-FC51-4472-BE01-FB34C5F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8419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9B2E2F-5C27-4B39-9B52-21384BC4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 2: </a:t>
            </a:r>
            <a:r>
              <a:rPr lang="zh-TW" altLang="en-US" dirty="0"/>
              <a:t>修改</a:t>
            </a:r>
            <a:r>
              <a:rPr lang="en-US" altLang="zh-TW" dirty="0"/>
              <a:t>index.js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9EB2986-9E6B-486B-9555-917921195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F4E119-ADB1-4225-98B6-617D0512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D55FA2-F96E-44B1-87BA-93A541F165B4}"/>
              </a:ext>
            </a:extLst>
          </p:cNvPr>
          <p:cNvSpPr/>
          <p:nvPr/>
        </p:nvSpPr>
        <p:spPr>
          <a:xfrm>
            <a:off x="2051720" y="2564904"/>
            <a:ext cx="3600400" cy="28803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285EB3-C81B-4F76-8048-4B64A9B7998B}"/>
              </a:ext>
            </a:extLst>
          </p:cNvPr>
          <p:cNvSpPr/>
          <p:nvPr/>
        </p:nvSpPr>
        <p:spPr>
          <a:xfrm>
            <a:off x="2123728" y="3284984"/>
            <a:ext cx="3600400" cy="288032"/>
          </a:xfrm>
          <a:prstGeom prst="rect">
            <a:avLst/>
          </a:prstGeom>
          <a:noFill/>
          <a:ln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9124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08D9A-6B78-404E-A6D9-4BE2B3A5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9)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9AEC059-3E8F-4173-8C44-A5569EAFF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EFB5DD-06E7-45A8-A875-1BB620986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9BB0A1B-0EE0-4E24-B292-0338A98937C8}"/>
              </a:ext>
            </a:extLst>
          </p:cNvPr>
          <p:cNvSpPr/>
          <p:nvPr/>
        </p:nvSpPr>
        <p:spPr>
          <a:xfrm>
            <a:off x="2267744" y="4149080"/>
            <a:ext cx="2304256" cy="2880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93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91B31A-3C4C-4117-AFCF-5DBB6515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10)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EAD2E15-51F9-49BA-8983-FA0D6BE67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E77960-3477-4DD9-AC0C-0AECACEE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B0578A-F709-472B-BF77-2905701322AA}"/>
              </a:ext>
            </a:extLst>
          </p:cNvPr>
          <p:cNvSpPr/>
          <p:nvPr/>
        </p:nvSpPr>
        <p:spPr>
          <a:xfrm>
            <a:off x="2195736" y="2204864"/>
            <a:ext cx="4752528" cy="21602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45358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A8E7A-D7A5-4E29-A938-F0F62A03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11)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E8FAC14-D3EB-4D21-9E4B-EE4067527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A2D985-AAE1-491D-AA2E-B8B7A710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5C6616-A8D6-460F-8E47-9DD7FED856C5}"/>
              </a:ext>
            </a:extLst>
          </p:cNvPr>
          <p:cNvSpPr/>
          <p:nvPr/>
        </p:nvSpPr>
        <p:spPr>
          <a:xfrm>
            <a:off x="2195736" y="3320988"/>
            <a:ext cx="4752528" cy="6840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955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CC215F-1458-40CF-92B6-263D9D95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12)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A756102-F9BD-4B10-B08A-80519A442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298D9A-23E3-4C2B-A2AD-3C2354AC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83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669096-B00E-4A83-A6EB-622FF16FF18D}"/>
              </a:ext>
            </a:extLst>
          </p:cNvPr>
          <p:cNvSpPr/>
          <p:nvPr/>
        </p:nvSpPr>
        <p:spPr>
          <a:xfrm>
            <a:off x="2411760" y="3933056"/>
            <a:ext cx="3312368" cy="64807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4531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816E17-A38D-4DF8-957B-7D875EFF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1:</a:t>
            </a:r>
            <a:r>
              <a:rPr lang="zh-TW" altLang="en-US" dirty="0"/>
              <a:t> 修改</a:t>
            </a:r>
            <a:r>
              <a:rPr lang="en-US" altLang="zh-TW" dirty="0"/>
              <a:t>CartScreen.js</a:t>
            </a:r>
            <a:br>
              <a:rPr lang="en-US" altLang="zh-TW" dirty="0"/>
            </a:br>
            <a:r>
              <a:rPr lang="zh-TW" altLang="en-US" dirty="0"/>
              <a:t>左目標</a:t>
            </a:r>
            <a:r>
              <a:rPr lang="en-US" altLang="zh-TW" dirty="0"/>
              <a:t> (step 13)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B9AA844-6512-4E16-8075-754C46154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11CF8-2F30-45E3-957E-24238ABB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91FF6C-D544-4FF0-862C-7AA8845F6F78}"/>
              </a:ext>
            </a:extLst>
          </p:cNvPr>
          <p:cNvSpPr/>
          <p:nvPr/>
        </p:nvSpPr>
        <p:spPr>
          <a:xfrm>
            <a:off x="2123728" y="3645024"/>
            <a:ext cx="3816424" cy="115212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15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8E278D-D019-477F-B800-7C45C1F4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2: </a:t>
            </a:r>
            <a:r>
              <a:rPr lang="zh-TW" altLang="en-US" dirty="0"/>
              <a:t>修改</a:t>
            </a:r>
            <a:r>
              <a:rPr lang="en-US" altLang="zh-TW" dirty="0"/>
              <a:t>utils.js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FC9AA88-442E-41CB-B02D-49F7C6D36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523" y="1719263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3E3DF2-6E45-4355-AB8A-4E562643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85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D9181D-76B5-4592-8FB7-37A6F803573A}"/>
              </a:ext>
            </a:extLst>
          </p:cNvPr>
          <p:cNvSpPr/>
          <p:nvPr/>
        </p:nvSpPr>
        <p:spPr>
          <a:xfrm>
            <a:off x="2195736" y="3284984"/>
            <a:ext cx="4752528" cy="93610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1992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D3FFED0-4D1F-467E-82C3-495C8DE42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871241"/>
            <a:ext cx="7842954" cy="4411662"/>
          </a:xfrm>
          <a:ln>
            <a:solidFill>
              <a:srgbClr val="00B050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A0B2FD-2ED9-4FA2-AD75-25756D254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Part 3:</a:t>
            </a:r>
            <a:r>
              <a:rPr lang="zh-TW" altLang="en-US" dirty="0"/>
              <a:t> 加入</a:t>
            </a:r>
            <a:r>
              <a:rPr lang="en-US" altLang="zh-TW" dirty="0"/>
              <a:t>CartScreen.js</a:t>
            </a:r>
            <a:br>
              <a:rPr lang="zh-TW" altLang="en-US" dirty="0"/>
            </a:br>
            <a:r>
              <a:rPr lang="zh-TW" altLang="en-US" dirty="0"/>
              <a:t>右目標</a:t>
            </a:r>
            <a:r>
              <a:rPr lang="en-US" altLang="zh-TW" dirty="0"/>
              <a:t>(step 1)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309C5-5D2D-4901-B414-AA39E40AD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86</a:t>
            </a:fld>
            <a:endParaRPr lang="en-U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555A02-ACAB-4921-8610-66493517610F}"/>
              </a:ext>
            </a:extLst>
          </p:cNvPr>
          <p:cNvSpPr/>
          <p:nvPr/>
        </p:nvSpPr>
        <p:spPr>
          <a:xfrm>
            <a:off x="2267744" y="4509120"/>
            <a:ext cx="4680520" cy="7200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9485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EF52B2-69BE-4D76-AA4E-7158060D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說明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1FF6D8-25E9-454C-9E2C-40EAD575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https://developer.mozilla.org/zh-CN/</a:t>
            </a:r>
            <a:endParaRPr lang="en-US" altLang="zh-TW" dirty="0"/>
          </a:p>
          <a:p>
            <a:pPr lvl="1"/>
            <a:r>
              <a:rPr lang="zh-TW" altLang="en-US" dirty="0"/>
              <a:t>關鍵字搜尋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“</a:t>
            </a:r>
            <a:r>
              <a:rPr lang="en-US" altLang="zh-TW" dirty="0" err="1"/>
              <a:t>location.hash</a:t>
            </a:r>
            <a:r>
              <a:rPr lang="en-US" altLang="zh-TW" dirty="0"/>
              <a:t>()”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C9A11-FC51-4472-BE01-FB34C5FE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87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455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2650C-4E5D-4173-B055-0063793C8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執行結果</a:t>
            </a:r>
            <a:r>
              <a:rPr lang="en-US" altLang="zh-TW" dirty="0"/>
              <a:t>(</a:t>
            </a:r>
            <a:r>
              <a:rPr lang="zh-TW" altLang="en-US" dirty="0"/>
              <a:t>點選按鈕或</a:t>
            </a:r>
            <a:r>
              <a:rPr lang="en-US" altLang="zh-TW" dirty="0"/>
              <a:t>Cart</a:t>
            </a:r>
            <a:r>
              <a:rPr lang="zh-TW" altLang="en-US" dirty="0"/>
              <a:t>連結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3849EEF-5A95-42D0-99D8-A632033EF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05" y="1988840"/>
            <a:ext cx="4191660" cy="2357809"/>
          </a:xfrm>
          <a:ln>
            <a:solidFill>
              <a:srgbClr val="00B050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780D2-B56C-43FC-AFEB-65B9C428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1CA0AD-A8C7-4A29-968A-9B0E267B0002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593E803-0FDF-4A80-86E0-820B357B0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37" y="2042613"/>
            <a:ext cx="4000464" cy="2250261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287424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heme/theme1.xml><?xml version="1.0" encoding="utf-8"?>
<a:theme xmlns:a="http://schemas.openxmlformats.org/drawingml/2006/main" name="1_Network">
  <a:themeElements>
    <a:clrScheme name="1_Network 12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3333FF"/>
      </a:hlink>
      <a:folHlink>
        <a:srgbClr val="3366FF"/>
      </a:folHlink>
    </a:clrScheme>
    <a:fontScheme name="1_Network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1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3333FF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etwork 12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3333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26391</TotalTime>
  <Words>1278</Words>
  <Application>Microsoft Office PowerPoint</Application>
  <PresentationFormat>如螢幕大小 (4:3)</PresentationFormat>
  <Paragraphs>219</Paragraphs>
  <Slides>87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2" baseType="lpstr">
      <vt:lpstr>Helvetica Neue</vt:lpstr>
      <vt:lpstr>Arial</vt:lpstr>
      <vt:lpstr>Times New Roman</vt:lpstr>
      <vt:lpstr>Wingdings</vt:lpstr>
      <vt:lpstr>1_Network</vt:lpstr>
      <vt:lpstr>勞動部「產業新尖兵試辦計畫」補助課程-全端工程師就業訓練班</vt:lpstr>
      <vt:lpstr>Java全端專案: 購物車</vt:lpstr>
      <vt:lpstr>目標</vt:lpstr>
      <vt:lpstr>購物車事件處理</vt:lpstr>
      <vt:lpstr>工作項目</vt:lpstr>
      <vt:lpstr>建立 CartScreen.js</vt:lpstr>
      <vt:lpstr>Step 1: 目錄[screen]建立並撰寫CartScreen.js</vt:lpstr>
      <vt:lpstr>Step 2: 修改index.js</vt:lpstr>
      <vt:lpstr>執行結果(點選按鈕或Cart連結)</vt:lpstr>
      <vt:lpstr>Step 3: [src]-&gt;建立並撰寫localStorage.js</vt:lpstr>
      <vt:lpstr>Step 3: 撰寫localStorage.js (part 2)</vt:lpstr>
      <vt:lpstr>Step 4: 繼續撰寫CartScreen.js (part 1)</vt:lpstr>
      <vt:lpstr>Step 4: 繼續撰寫CartScreen.js (part 2)</vt:lpstr>
      <vt:lpstr>Step 4: 繼續撰寫CartScreen.js (part 3)</vt:lpstr>
      <vt:lpstr>Step 4: 繼續撰寫CartScreen.js (part 4)</vt:lpstr>
      <vt:lpstr>Step 4: 繼續撰寫CartScreen.js (part 5)</vt:lpstr>
      <vt:lpstr>購物車使用者介面</vt:lpstr>
      <vt:lpstr>工作項目</vt:lpstr>
      <vt:lpstr>Part 1: 修改CartScreen.js (step 1)</vt:lpstr>
      <vt:lpstr>Part 1: 修改CartScreen.js (step 2)</vt:lpstr>
      <vt:lpstr>提醒: 目標(兩欄)</vt:lpstr>
      <vt:lpstr>Part 1: 修改CartScreen.js (step 3)</vt:lpstr>
      <vt:lpstr>提醒: 目標(右欄)</vt:lpstr>
      <vt:lpstr>Part 1: 修改CartScreen.js (step 4)右欄: cart-action</vt:lpstr>
      <vt:lpstr>Part 1: 修改CartScreen.js (step 5)右欄: cart-action</vt:lpstr>
      <vt:lpstr>提醒: 目標(右欄)</vt:lpstr>
      <vt:lpstr>Part 1: 修改CartScreen.js (step 6)右欄: cart-action</vt:lpstr>
      <vt:lpstr>說明: </vt:lpstr>
      <vt:lpstr>提醒: 目標(左欄)</vt:lpstr>
      <vt:lpstr>Part 1: 修改CartScreen.js (step 7)左欄: cart-list</vt:lpstr>
      <vt:lpstr>Part 1: 修改CartScreen.js (step 8)左欄: cart-list</vt:lpstr>
      <vt:lpstr>Part 1: 修改CartScreen.js (step 9)左欄: cart-list</vt:lpstr>
      <vt:lpstr>說明: </vt:lpstr>
      <vt:lpstr>Part 1: 修改CartScreen.js (step 10)左欄: cart-list</vt:lpstr>
      <vt:lpstr>Part 1: 修改CartScreen.js (step 11)左欄: cart-list</vt:lpstr>
      <vt:lpstr>提醒: 目標(左欄)</vt:lpstr>
      <vt:lpstr>Part 1: 修改CartScreen.js (step 12)左欄: cart-list</vt:lpstr>
      <vt:lpstr>Part 1: 修改CartScreen.js (step 13)左欄: cart-list</vt:lpstr>
      <vt:lpstr>Part 1: 修改CartScreen.js (step 14)左欄: cart-list</vt:lpstr>
      <vt:lpstr>提醒: 目標(左欄)</vt:lpstr>
      <vt:lpstr>Part 1: 修改CartScreen.js (step 15)左欄: cart-list</vt:lpstr>
      <vt:lpstr>Part 1: 修改CartScreen.js (step 16)左欄: cart-list</vt:lpstr>
      <vt:lpstr>提醒: 目標(左欄)</vt:lpstr>
      <vt:lpstr>Part 1: 修改CartScreen.js (step 17)左欄: cart-list</vt:lpstr>
      <vt:lpstr>Part 1: 修改CartScreen.js (step 18)左欄: cart-list</vt:lpstr>
      <vt:lpstr>Part 1: 修改CartScreen.js (step 19)左欄: cart-list</vt:lpstr>
      <vt:lpstr>Part 1: 修改CartScreen.js (step 20)左欄: cart-list</vt:lpstr>
      <vt:lpstr>執行結果</vt:lpstr>
      <vt:lpstr>Part 2: 修改style.css (step 1)</vt:lpstr>
      <vt:lpstr>執行結果</vt:lpstr>
      <vt:lpstr>Part 2: 修改style.css (step 2)</vt:lpstr>
      <vt:lpstr>執行結果</vt:lpstr>
      <vt:lpstr>Part 2: 修改style.css (step 3)</vt:lpstr>
      <vt:lpstr>Part 2: 修改style.css (step 4)</vt:lpstr>
      <vt:lpstr>執行結果</vt:lpstr>
      <vt:lpstr>Part 2: 修改style.css (step 5)</vt:lpstr>
      <vt:lpstr>執行結果</vt:lpstr>
      <vt:lpstr>Part 2: 修改style.css (step 6)</vt:lpstr>
      <vt:lpstr>執行結果</vt:lpstr>
      <vt:lpstr>Part 2: 修改style.css (step 7)</vt:lpstr>
      <vt:lpstr>執行結果</vt:lpstr>
      <vt:lpstr>Part 2: 修改style.css (step 8)</vt:lpstr>
      <vt:lpstr>執行結果</vt:lpstr>
      <vt:lpstr>Part 2: 修改style.css (step 9)</vt:lpstr>
      <vt:lpstr>本工作執行結果</vt:lpstr>
      <vt:lpstr>更新並刪除購物車商品項目</vt:lpstr>
      <vt:lpstr>工作項目(分成”左目標”和”右目標”)</vt:lpstr>
      <vt:lpstr>Part 1: 修改CartScreen.js 左目標 (step 1)</vt:lpstr>
      <vt:lpstr>Part 1: 修改CartScreen.js 左目標 (step 2)</vt:lpstr>
      <vt:lpstr>Part 1: 修改CartScreen.js 左目標 (step 4)</vt:lpstr>
      <vt:lpstr>說明: </vt:lpstr>
      <vt:lpstr>說明: </vt:lpstr>
      <vt:lpstr>Part 1: 修改CartScreen.js 左目標 (step 5)</vt:lpstr>
      <vt:lpstr>執行結果</vt:lpstr>
      <vt:lpstr>目標: 選定數量，更改Subtotal</vt:lpstr>
      <vt:lpstr>Part 1: 修改CartScreen.js 左目標 (step 6)</vt:lpstr>
      <vt:lpstr>Part 1: 修改CartScreen.js 左目標 (step 7)</vt:lpstr>
      <vt:lpstr>Part 1: 修改CartScreen.js 左目標 (step 8)</vt:lpstr>
      <vt:lpstr>說明: </vt:lpstr>
      <vt:lpstr>Part 1: 修改CartScreen.js 左目標 (step 9)</vt:lpstr>
      <vt:lpstr>Part 1: 修改CartScreen.js 左目標 (step 10)</vt:lpstr>
      <vt:lpstr>Part 1: 修改CartScreen.js 左目標 (step 11)</vt:lpstr>
      <vt:lpstr>Part 1: 修改CartScreen.js 左目標 (step 12)</vt:lpstr>
      <vt:lpstr>Part 1: 修改CartScreen.js 左目標 (step 13)</vt:lpstr>
      <vt:lpstr>Part 2: 修改utils.js</vt:lpstr>
      <vt:lpstr>Part 3: 加入CartScreen.js 右目標(step 1)</vt:lpstr>
      <vt:lpstr>說明: </vt:lpstr>
    </vt:vector>
  </TitlesOfParts>
  <Company>UoA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Gang Wu</dc:creator>
  <cp:lastModifiedBy>Chuan-Min Lee</cp:lastModifiedBy>
  <cp:revision>1123</cp:revision>
  <cp:lastPrinted>2012-09-09T18:57:41Z</cp:lastPrinted>
  <dcterms:created xsi:type="dcterms:W3CDTF">2004-06-13T20:27:07Z</dcterms:created>
  <dcterms:modified xsi:type="dcterms:W3CDTF">2021-05-12T05:00:26Z</dcterms:modified>
</cp:coreProperties>
</file>